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9" r:id="rId3"/>
  </p:sldMasterIdLst>
  <p:notesMasterIdLst>
    <p:notesMasterId r:id="rId9"/>
  </p:notesMasterIdLst>
  <p:handoutMasterIdLst>
    <p:handoutMasterId r:id="rId10"/>
  </p:handoutMasterIdLst>
  <p:sldIdLst>
    <p:sldId id="2147471288" r:id="rId4"/>
    <p:sldId id="2147471355" r:id="rId5"/>
    <p:sldId id="2147471333" r:id="rId6"/>
    <p:sldId id="2147471351" r:id="rId7"/>
    <p:sldId id="21474713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DBF661-3BDA-FEB6-C230-1607DFB9767C}" name="Bruce Orcutt" initials="" userId="S::bruce.orcutt@abbyy.com::5d4d3c7b-32ec-4737-92a2-a6dfae280299" providerId="AD"/>
  <p188:author id="{BA28CE80-4254-F5C5-C918-1058A7064DBA}" name="Maxime Vermeir" initials="MV" userId="S::maxime.vermeir@abbyy.com::1a5cfe95-cf67-431e-b48e-38764500f6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5F7"/>
    <a:srgbClr val="494B4C"/>
    <a:srgbClr val="8593A9"/>
    <a:srgbClr val="FF2038"/>
    <a:srgbClr val="ECECEC"/>
    <a:srgbClr val="DFEBFD"/>
    <a:srgbClr val="FFFF00"/>
    <a:srgbClr val="EB3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2C410-7805-4B5C-A7A7-688E076403C3}" v="1" dt="2024-11-26T18:04:06.494"/>
    <p1510:client id="{9E8FF042-51FB-B861-1400-BF655E99D929}" v="27" dt="2024-11-26T16:17:24.5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1" autoAdjust="0"/>
    <p:restoredTop sz="83981" autoAdjust="0"/>
  </p:normalViewPr>
  <p:slideViewPr>
    <p:cSldViewPr snapToGrid="0">
      <p:cViewPr varScale="1">
        <p:scale>
          <a:sx n="93" d="100"/>
          <a:sy n="93" d="100"/>
        </p:scale>
        <p:origin x="1140" y="7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8BB821-9AB3-0E44-B4E7-111312D856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23955-2E31-924B-BE3C-0C9CC34CBE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468A2-621E-1741-B556-6DFA221BCE1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BD11C7-AE7E-A24C-95DF-1BFB2C4402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CF35D-51E4-D44C-88D8-F5B7A2FCB3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2BE2C-D414-A045-80F7-8B3CFE48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87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2B315-B97F-F842-AF81-86AA3300CE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40948-F82A-F845-8FCE-1B2138DC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ABBYY Vantage, is an intelligent document processing platform that applies AI to understand your documents in a fast and simple way. </a:t>
            </a:r>
          </a:p>
          <a:p>
            <a:endParaRPr lang="en-US" dirty="0"/>
          </a:p>
          <a:p>
            <a:r>
              <a:rPr lang="en-US" dirty="0"/>
              <a:t>ABBYY Vantage extracts data and turns into structured and meaningful information that business users easily ingest into other systems like M-Files, that can analyze and use this actionable data to make decisions.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40948-F82A-F845-8FCE-1B2138DC15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8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platform provides users with out of the box, pre trained AI-based extraction models, ABBYY calls them skills.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 ABBYY Vantage's </a:t>
            </a:r>
            <a:r>
              <a:rPr lang="en-US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skills are 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available in the ABBYY Marketplace.</a:t>
            </a:r>
            <a:endParaRPr lang="en-US" dirty="0"/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r>
              <a:rPr lang="en-US" dirty="0"/>
              <a:t>ABBYY Vantage reduces manual labor by automating document processing with AI-driven models, allowing for faster, more accurate results with minimal human intervention.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40948-F82A-F845-8FCE-1B2138DC15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7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CD7B0-24EE-7822-67B3-796B020C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6396EF-51E2-EE98-951A-6AB1B3179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B7D766-D29C-BD19-FA6E-6542135C6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ABBYY Marketplace comes pre-loaded with document skills covering a variety of use cases and industries. 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800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69B42-E556-113B-6CE7-96F1D6DD6A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7CDE2-DAB6-BD46-85FD-FF3F313D476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6507E-AC2E-AE2F-3079-C9800F1D24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4FF10-FA58-41AA-D4E2-09D2762D2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380FDC-4AA4-4303-BA10-9DD3E0DA4E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793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Randy will present this demo and talk about the integration with M-Files.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40948-F82A-F845-8FCE-1B2138DC15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7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Re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8D9CD3EC-5458-1A45-9B05-760DB62F1D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22" y="1041400"/>
            <a:ext cx="1882727" cy="56481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E0D3565-D952-494F-B23F-AD376CD21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929" y="2505670"/>
            <a:ext cx="11194796" cy="184665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lang="ru-RU" sz="72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7200"/>
              </a:lnSpc>
            </a:pP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b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2 lines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CEECDFA5-F6FF-FA40-B615-8D84A7BADC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846" y="4651116"/>
            <a:ext cx="11194796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Sample text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3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White Sectio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77BBE38-0D92-294D-9AED-E73B9F8E4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929" y="2505670"/>
            <a:ext cx="6784409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72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7200"/>
              </a:lnSpc>
            </a:pP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b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2 lines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F8B5F401-8E88-304C-BF17-627DB91847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846" y="4651116"/>
            <a:ext cx="22901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Sample text</a:t>
            </a:r>
            <a:endParaRPr lang="ru-R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58D17A-505C-884B-A337-7A2C624DA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6" y="1041400"/>
            <a:ext cx="1882727" cy="564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67866-849B-3D45-A470-A326A8B2F4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876" y="-13237"/>
            <a:ext cx="5460121" cy="68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5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White Sectio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77BBE38-0D92-294D-9AED-E73B9F8E4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929" y="2505670"/>
            <a:ext cx="6784409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72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7200"/>
              </a:lnSpc>
            </a:pP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b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2 lines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F8B5F401-8E88-304C-BF17-627DB91847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846" y="4651116"/>
            <a:ext cx="22901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Sample text</a:t>
            </a:r>
            <a:endParaRPr lang="ru-R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58D17A-505C-884B-A337-7A2C624DA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6" y="1041400"/>
            <a:ext cx="1882727" cy="564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67866-849B-3D45-A470-A326A8B2F4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876" y="-13238"/>
            <a:ext cx="5460121" cy="687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1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AB9F948-0671-884D-B47B-31D066BE1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929" y="420634"/>
            <a:ext cx="10515600" cy="92333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lang="ru-RU" sz="7200" kern="12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7200"/>
              </a:lnSpc>
            </a:pP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821D9333-4CCD-E648-B525-7EE85686EB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2321048"/>
            <a:ext cx="1210588" cy="120032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ru-RU" sz="7200" b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##</a:t>
            </a:r>
            <a:endParaRPr lang="ru-RU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1E17A3E1-8A5D-1C42-83AF-756BF3F159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4065" y="2321048"/>
            <a:ext cx="1210588" cy="120032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ru-RU" sz="7200" b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##</a:t>
            </a:r>
            <a:endParaRPr lang="ru-RU"/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5AB9619F-9D2A-FA46-B119-C06FB68B9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62680" y="2321048"/>
            <a:ext cx="1210588" cy="120032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ru-RU" sz="7200" b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##</a:t>
            </a:r>
            <a:endParaRPr lang="ru-RU"/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id="{63FEC339-A418-444B-9220-5FE455BE9F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450" y="3567196"/>
            <a:ext cx="24892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GB" sz="2000" b="1" i="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kern="120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Title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F5DAD683-3B2A-A446-AF26-8AC0074E81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5450" y="3931265"/>
            <a:ext cx="2990990" cy="752475"/>
          </a:xfrm>
          <a:prstGeom prst="rect">
            <a:avLst/>
          </a:prstGeom>
        </p:spPr>
        <p:txBody>
          <a:bodyPr/>
          <a:lstStyle>
            <a:lvl1pPr>
              <a:defRPr lang="en-GB" sz="16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Brief section description in maximum 2 lines </a:t>
            </a:r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EA34A19B-2EA5-6E41-B421-3698311299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4065" y="3567196"/>
            <a:ext cx="24892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GB" sz="2000" b="1" i="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kern="120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Title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8B840BD5-EBC8-3542-857F-DBAC3A1AC8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4065" y="3931265"/>
            <a:ext cx="2990990" cy="752475"/>
          </a:xfrm>
          <a:prstGeom prst="rect">
            <a:avLst/>
          </a:prstGeom>
        </p:spPr>
        <p:txBody>
          <a:bodyPr/>
          <a:lstStyle>
            <a:lvl1pPr>
              <a:defRPr lang="en-GB" sz="16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Brief section description in maximum 2 lines </a:t>
            </a:r>
          </a:p>
        </p:txBody>
      </p:sp>
      <p:sp>
        <p:nvSpPr>
          <p:cNvPr id="24" name="Текст 5">
            <a:extLst>
              <a:ext uri="{FF2B5EF4-FFF2-40B4-BE49-F238E27FC236}">
                <a16:creationId xmlns:a16="http://schemas.microsoft.com/office/drawing/2014/main" id="{5F9F419A-8BAF-D847-BC18-696B9E8887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62680" y="3567196"/>
            <a:ext cx="24892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GB" sz="2000" b="1" i="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kern="120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Title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8617A869-FCEE-5249-AEC7-A01D4758F1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62680" y="3931265"/>
            <a:ext cx="2990990" cy="752475"/>
          </a:xfrm>
          <a:prstGeom prst="rect">
            <a:avLst/>
          </a:prstGeom>
        </p:spPr>
        <p:txBody>
          <a:bodyPr/>
          <a:lstStyle>
            <a:lvl1pPr>
              <a:defRPr lang="en-GB" sz="16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Brief section description in maximum 2 lines </a:t>
            </a:r>
          </a:p>
        </p:txBody>
      </p:sp>
      <p:cxnSp>
        <p:nvCxnSpPr>
          <p:cNvPr id="26" name="Прямая соединительная линия 26">
            <a:extLst>
              <a:ext uri="{FF2B5EF4-FFF2-40B4-BE49-F238E27FC236}">
                <a16:creationId xmlns:a16="http://schemas.microsoft.com/office/drawing/2014/main" id="{5A843656-F23A-2840-8CFE-0E1E23CDA27E}"/>
              </a:ext>
            </a:extLst>
          </p:cNvPr>
          <p:cNvCxnSpPr/>
          <p:nvPr userDrawn="1"/>
        </p:nvCxnSpPr>
        <p:spPr>
          <a:xfrm>
            <a:off x="425451" y="3429000"/>
            <a:ext cx="356374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7">
            <a:extLst>
              <a:ext uri="{FF2B5EF4-FFF2-40B4-BE49-F238E27FC236}">
                <a16:creationId xmlns:a16="http://schemas.microsoft.com/office/drawing/2014/main" id="{463A05B2-AAF8-794D-8C5B-955F48C93E9A}"/>
              </a:ext>
            </a:extLst>
          </p:cNvPr>
          <p:cNvCxnSpPr>
            <a:cxnSpLocks/>
          </p:cNvCxnSpPr>
          <p:nvPr userDrawn="1"/>
        </p:nvCxnSpPr>
        <p:spPr>
          <a:xfrm>
            <a:off x="4294065" y="3429000"/>
            <a:ext cx="356374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8">
            <a:extLst>
              <a:ext uri="{FF2B5EF4-FFF2-40B4-BE49-F238E27FC236}">
                <a16:creationId xmlns:a16="http://schemas.microsoft.com/office/drawing/2014/main" id="{7B9C027F-B137-8948-88F8-F0948C9A1236}"/>
              </a:ext>
            </a:extLst>
          </p:cNvPr>
          <p:cNvCxnSpPr>
            <a:cxnSpLocks/>
          </p:cNvCxnSpPr>
          <p:nvPr userDrawn="1"/>
        </p:nvCxnSpPr>
        <p:spPr>
          <a:xfrm>
            <a:off x="8162680" y="3429000"/>
            <a:ext cx="356374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87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AB9F948-0671-884D-B47B-31D066BE1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929" y="420634"/>
            <a:ext cx="10515600" cy="92333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lang="ru-RU" sz="7200" kern="12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7200"/>
              </a:lnSpc>
            </a:pP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Title 1 line</a:t>
            </a:r>
          </a:p>
        </p:txBody>
      </p:sp>
      <p:cxnSp>
        <p:nvCxnSpPr>
          <p:cNvPr id="5" name="Straight Connector 16">
            <a:extLst>
              <a:ext uri="{FF2B5EF4-FFF2-40B4-BE49-F238E27FC236}">
                <a16:creationId xmlns:a16="http://schemas.microsoft.com/office/drawing/2014/main" id="{9BF2F208-12AF-5845-A32E-C71E93931D7E}"/>
              </a:ext>
            </a:extLst>
          </p:cNvPr>
          <p:cNvCxnSpPr>
            <a:cxnSpLocks/>
          </p:cNvCxnSpPr>
          <p:nvPr userDrawn="1"/>
        </p:nvCxnSpPr>
        <p:spPr>
          <a:xfrm>
            <a:off x="3949998" y="2711946"/>
            <a:ext cx="0" cy="2480454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2">
            <a:extLst>
              <a:ext uri="{FF2B5EF4-FFF2-40B4-BE49-F238E27FC236}">
                <a16:creationId xmlns:a16="http://schemas.microsoft.com/office/drawing/2014/main" id="{40E3E8CF-D9CB-D146-ADDE-3759FBAF50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30" y="3218383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A0224D5-5262-4946-8DAA-0C3FDFA186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9636" y="3218383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1CCD1AE6-CC01-1F4F-BB55-8F5CA0D776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60194" y="3218383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5FA70A77-8CAE-004F-9080-CD18CC1633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29" y="1457564"/>
            <a:ext cx="11252199" cy="392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2400" b="0" i="0" kern="120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Sample text</a:t>
            </a:r>
            <a:endParaRPr lang="ru-RU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81317F2-7A35-E64C-9E1A-ED3282B9A5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929" y="3701315"/>
            <a:ext cx="3262313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F3A82D5-17DE-344B-A865-FF60234F32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79882" y="3701315"/>
            <a:ext cx="3262313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869A370D-F80F-BA4E-8A99-5275C199F5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60194" y="3701315"/>
            <a:ext cx="3262313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</p:txBody>
      </p:sp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4FC363F1-CCA7-F24E-AE28-36F8FBCF1A77}"/>
              </a:ext>
            </a:extLst>
          </p:cNvPr>
          <p:cNvCxnSpPr>
            <a:cxnSpLocks/>
          </p:cNvCxnSpPr>
          <p:nvPr userDrawn="1"/>
        </p:nvCxnSpPr>
        <p:spPr>
          <a:xfrm>
            <a:off x="8071832" y="2711946"/>
            <a:ext cx="0" cy="2480454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90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 Statement Slide - Light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6D609E6-E64C-764C-AB00-2B0729C0FD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5495" y="1813871"/>
            <a:ext cx="4904474" cy="30131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Anum Pat. Do, </a:t>
            </a:r>
            <a:r>
              <a:rPr lang="en-US" dirty="0" err="1"/>
              <a:t>Catum</a:t>
            </a:r>
            <a:r>
              <a:rPr lang="en-US" dirty="0"/>
              <a:t>, nostrum </a:t>
            </a:r>
            <a:r>
              <a:rPr lang="en-US" dirty="0" err="1"/>
              <a:t>atu</a:t>
            </a:r>
            <a:r>
              <a:rPr lang="en-US" dirty="0"/>
              <a:t> quid in se, </a:t>
            </a:r>
            <a:r>
              <a:rPr lang="en-US" dirty="0" err="1"/>
              <a:t>patus</a:t>
            </a:r>
            <a:r>
              <a:rPr lang="en-US" dirty="0"/>
              <a:t>, nihil </a:t>
            </a:r>
            <a:r>
              <a:rPr lang="en-US" dirty="0" err="1"/>
              <a:t>hore</a:t>
            </a:r>
            <a:r>
              <a:rPr lang="en-US" dirty="0"/>
              <a:t> </a:t>
            </a:r>
            <a:r>
              <a:rPr lang="en-US" dirty="0" err="1"/>
              <a:t>nonem</a:t>
            </a:r>
            <a:r>
              <a:rPr lang="en-US" dirty="0"/>
              <a:t> es </a:t>
            </a:r>
            <a:r>
              <a:rPr lang="en-US" dirty="0" err="1"/>
              <a:t>iur</a:t>
            </a:r>
            <a:r>
              <a:rPr lang="en-US" dirty="0"/>
              <a:t>. </a:t>
            </a:r>
            <a:r>
              <a:rPr lang="en-US" dirty="0" err="1"/>
              <a:t>Quod</a:t>
            </a:r>
            <a:r>
              <a:rPr lang="en-US" dirty="0"/>
              <a:t> </a:t>
            </a:r>
            <a:r>
              <a:rPr lang="en-US" dirty="0" err="1"/>
              <a:t>atrem</a:t>
            </a:r>
            <a:r>
              <a:rPr lang="en-US" dirty="0"/>
              <a:t> </a:t>
            </a:r>
            <a:r>
              <a:rPr lang="en-US" dirty="0" err="1"/>
              <a:t>hore</a:t>
            </a:r>
            <a:r>
              <a:rPr lang="en-US" dirty="0"/>
              <a:t> </a:t>
            </a:r>
            <a:r>
              <a:rPr lang="en-US" dirty="0" err="1"/>
              <a:t>iu</a:t>
            </a:r>
            <a:r>
              <a:rPr lang="en-US" dirty="0"/>
              <a:t> que </a:t>
            </a:r>
            <a:r>
              <a:rPr lang="en-US" dirty="0" err="1"/>
              <a:t>tatum</a:t>
            </a:r>
            <a:r>
              <a:rPr lang="en-US" dirty="0"/>
              <a:t> es? </a:t>
            </a:r>
            <a:r>
              <a:rPr lang="en-US" dirty="0" err="1"/>
              <a:t>Opos</a:t>
            </a:r>
            <a:r>
              <a:rPr lang="en-US" dirty="0"/>
              <a:t>, </a:t>
            </a:r>
            <a:r>
              <a:rPr lang="en-US" dirty="0" err="1"/>
              <a:t>popubli</a:t>
            </a:r>
            <a:r>
              <a:rPr lang="en-US" dirty="0"/>
              <a:t> </a:t>
            </a:r>
            <a:r>
              <a:rPr lang="en-US" dirty="0" err="1"/>
              <a:t>intio</a:t>
            </a:r>
            <a:r>
              <a:rPr lang="en-US" dirty="0"/>
              <a:t>, sena, </a:t>
            </a:r>
            <a:r>
              <a:rPr lang="en-US" dirty="0" err="1"/>
              <a:t>ubit</a:t>
            </a:r>
            <a:r>
              <a:rPr lang="en-US" dirty="0"/>
              <a:t>, </a:t>
            </a:r>
            <a:r>
              <a:rPr lang="en-US" dirty="0" err="1"/>
              <a:t>contia</a:t>
            </a:r>
            <a:r>
              <a:rPr lang="en-US" dirty="0"/>
              <a:t> </a:t>
            </a:r>
            <a:r>
              <a:rPr lang="en-US" dirty="0" err="1"/>
              <a:t>tiquem</a:t>
            </a:r>
            <a:r>
              <a:rPr lang="en-US" dirty="0"/>
              <a:t> tum me ta L. </a:t>
            </a:r>
            <a:r>
              <a:rPr lang="en-US" dirty="0" err="1"/>
              <a:t>erfecteribem</a:t>
            </a:r>
            <a:r>
              <a:rPr lang="en-US" dirty="0"/>
              <a:t> </a:t>
            </a:r>
            <a:r>
              <a:rPr lang="en-US" dirty="0" err="1"/>
              <a:t>iam</a:t>
            </a:r>
            <a:r>
              <a:rPr lang="en-US" dirty="0"/>
              <a:t>.</a:t>
            </a:r>
          </a:p>
        </p:txBody>
      </p:sp>
      <p:cxnSp>
        <p:nvCxnSpPr>
          <p:cNvPr id="13" name="Straight Connector 16">
            <a:extLst>
              <a:ext uri="{FF2B5EF4-FFF2-40B4-BE49-F238E27FC236}">
                <a16:creationId xmlns:a16="http://schemas.microsoft.com/office/drawing/2014/main" id="{FBB7F523-8195-784F-BA73-E5DEEEAEFF8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14360" y="1395796"/>
            <a:ext cx="49556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6">
            <a:extLst>
              <a:ext uri="{FF2B5EF4-FFF2-40B4-BE49-F238E27FC236}">
                <a16:creationId xmlns:a16="http://schemas.microsoft.com/office/drawing/2014/main" id="{0825A98C-AFFF-2948-BF71-4DCF0F492FA7}"/>
              </a:ext>
            </a:extLst>
          </p:cNvPr>
          <p:cNvCxnSpPr>
            <a:cxnSpLocks/>
          </p:cNvCxnSpPr>
          <p:nvPr userDrawn="1"/>
        </p:nvCxnSpPr>
        <p:spPr>
          <a:xfrm flipH="1">
            <a:off x="6814360" y="5203298"/>
            <a:ext cx="49556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341DAC2-B404-5342-B7D2-AC0B8CB40F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E9EC7F-0821-864B-9A75-DEC5F12E81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598" y="236483"/>
            <a:ext cx="6053589" cy="66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61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Statement Slide - Light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6D609E6-E64C-764C-AB00-2B0729C0FD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5495" y="1813871"/>
            <a:ext cx="4904474" cy="30131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Anum Pat. Do, </a:t>
            </a:r>
            <a:r>
              <a:rPr lang="en-US" dirty="0" err="1"/>
              <a:t>Catum</a:t>
            </a:r>
            <a:r>
              <a:rPr lang="en-US" dirty="0"/>
              <a:t>, nostrum </a:t>
            </a:r>
            <a:r>
              <a:rPr lang="en-US" dirty="0" err="1"/>
              <a:t>atu</a:t>
            </a:r>
            <a:r>
              <a:rPr lang="en-US" dirty="0"/>
              <a:t> quid in se, </a:t>
            </a:r>
            <a:r>
              <a:rPr lang="en-US" dirty="0" err="1"/>
              <a:t>patus</a:t>
            </a:r>
            <a:r>
              <a:rPr lang="en-US" dirty="0"/>
              <a:t>, nihil </a:t>
            </a:r>
            <a:r>
              <a:rPr lang="en-US" dirty="0" err="1"/>
              <a:t>hore</a:t>
            </a:r>
            <a:r>
              <a:rPr lang="en-US" dirty="0"/>
              <a:t> </a:t>
            </a:r>
            <a:r>
              <a:rPr lang="en-US" dirty="0" err="1"/>
              <a:t>nonem</a:t>
            </a:r>
            <a:r>
              <a:rPr lang="en-US" dirty="0"/>
              <a:t> es </a:t>
            </a:r>
            <a:r>
              <a:rPr lang="en-US" dirty="0" err="1"/>
              <a:t>iur</a:t>
            </a:r>
            <a:r>
              <a:rPr lang="en-US" dirty="0"/>
              <a:t>. </a:t>
            </a:r>
            <a:r>
              <a:rPr lang="en-US" dirty="0" err="1"/>
              <a:t>Quod</a:t>
            </a:r>
            <a:r>
              <a:rPr lang="en-US" dirty="0"/>
              <a:t> </a:t>
            </a:r>
            <a:r>
              <a:rPr lang="en-US" dirty="0" err="1"/>
              <a:t>atrem</a:t>
            </a:r>
            <a:r>
              <a:rPr lang="en-US" dirty="0"/>
              <a:t> </a:t>
            </a:r>
            <a:r>
              <a:rPr lang="en-US" dirty="0" err="1"/>
              <a:t>hore</a:t>
            </a:r>
            <a:r>
              <a:rPr lang="en-US" dirty="0"/>
              <a:t> </a:t>
            </a:r>
            <a:r>
              <a:rPr lang="en-US" dirty="0" err="1"/>
              <a:t>iu</a:t>
            </a:r>
            <a:r>
              <a:rPr lang="en-US" dirty="0"/>
              <a:t> que </a:t>
            </a:r>
            <a:r>
              <a:rPr lang="en-US" dirty="0" err="1"/>
              <a:t>tatum</a:t>
            </a:r>
            <a:r>
              <a:rPr lang="en-US" dirty="0"/>
              <a:t> es? </a:t>
            </a:r>
            <a:r>
              <a:rPr lang="en-US" dirty="0" err="1"/>
              <a:t>Opos</a:t>
            </a:r>
            <a:r>
              <a:rPr lang="en-US" dirty="0"/>
              <a:t>, </a:t>
            </a:r>
            <a:r>
              <a:rPr lang="en-US" dirty="0" err="1"/>
              <a:t>popubli</a:t>
            </a:r>
            <a:r>
              <a:rPr lang="en-US" dirty="0"/>
              <a:t> </a:t>
            </a:r>
            <a:r>
              <a:rPr lang="en-US" dirty="0" err="1"/>
              <a:t>intio</a:t>
            </a:r>
            <a:r>
              <a:rPr lang="en-US" dirty="0"/>
              <a:t>, sena, </a:t>
            </a:r>
            <a:r>
              <a:rPr lang="en-US" dirty="0" err="1"/>
              <a:t>ubit</a:t>
            </a:r>
            <a:r>
              <a:rPr lang="en-US" dirty="0"/>
              <a:t>, </a:t>
            </a:r>
            <a:r>
              <a:rPr lang="en-US" dirty="0" err="1"/>
              <a:t>contia</a:t>
            </a:r>
            <a:r>
              <a:rPr lang="en-US" dirty="0"/>
              <a:t> </a:t>
            </a:r>
            <a:r>
              <a:rPr lang="en-US" dirty="0" err="1"/>
              <a:t>tiquem</a:t>
            </a:r>
            <a:r>
              <a:rPr lang="en-US" dirty="0"/>
              <a:t> tum me ta L. </a:t>
            </a:r>
            <a:r>
              <a:rPr lang="en-US" dirty="0" err="1"/>
              <a:t>erfecteribem</a:t>
            </a:r>
            <a:r>
              <a:rPr lang="en-US" dirty="0"/>
              <a:t> </a:t>
            </a:r>
            <a:r>
              <a:rPr lang="en-US" dirty="0" err="1"/>
              <a:t>iam</a:t>
            </a:r>
            <a:r>
              <a:rPr lang="en-US" dirty="0"/>
              <a:t>.</a:t>
            </a:r>
          </a:p>
        </p:txBody>
      </p:sp>
      <p:cxnSp>
        <p:nvCxnSpPr>
          <p:cNvPr id="13" name="Straight Connector 16">
            <a:extLst>
              <a:ext uri="{FF2B5EF4-FFF2-40B4-BE49-F238E27FC236}">
                <a16:creationId xmlns:a16="http://schemas.microsoft.com/office/drawing/2014/main" id="{FBB7F523-8195-784F-BA73-E5DEEEAEFF8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14360" y="1395796"/>
            <a:ext cx="49556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6">
            <a:extLst>
              <a:ext uri="{FF2B5EF4-FFF2-40B4-BE49-F238E27FC236}">
                <a16:creationId xmlns:a16="http://schemas.microsoft.com/office/drawing/2014/main" id="{0825A98C-AFFF-2948-BF71-4DCF0F492FA7}"/>
              </a:ext>
            </a:extLst>
          </p:cNvPr>
          <p:cNvCxnSpPr>
            <a:cxnSpLocks/>
          </p:cNvCxnSpPr>
          <p:nvPr userDrawn="1"/>
        </p:nvCxnSpPr>
        <p:spPr>
          <a:xfrm flipH="1">
            <a:off x="6814360" y="5203298"/>
            <a:ext cx="49556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341DAC2-B404-5342-B7D2-AC0B8CB40F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E9EC7F-0821-864B-9A75-DEC5F12E81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31" y="236483"/>
            <a:ext cx="6063523" cy="66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6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Statement Slide - Light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6D609E6-E64C-764C-AB00-2B0729C0FD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5495" y="1813871"/>
            <a:ext cx="4904474" cy="30131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Anum Pat. Do, </a:t>
            </a:r>
            <a:r>
              <a:rPr lang="en-US" dirty="0" err="1"/>
              <a:t>Catum</a:t>
            </a:r>
            <a:r>
              <a:rPr lang="en-US" dirty="0"/>
              <a:t>, nostrum </a:t>
            </a:r>
            <a:r>
              <a:rPr lang="en-US" dirty="0" err="1"/>
              <a:t>atu</a:t>
            </a:r>
            <a:r>
              <a:rPr lang="en-US" dirty="0"/>
              <a:t> quid in se, </a:t>
            </a:r>
            <a:r>
              <a:rPr lang="en-US" dirty="0" err="1"/>
              <a:t>patus</a:t>
            </a:r>
            <a:r>
              <a:rPr lang="en-US" dirty="0"/>
              <a:t>, nihil </a:t>
            </a:r>
            <a:r>
              <a:rPr lang="en-US" dirty="0" err="1"/>
              <a:t>hore</a:t>
            </a:r>
            <a:r>
              <a:rPr lang="en-US" dirty="0"/>
              <a:t> </a:t>
            </a:r>
            <a:r>
              <a:rPr lang="en-US" dirty="0" err="1"/>
              <a:t>nonem</a:t>
            </a:r>
            <a:r>
              <a:rPr lang="en-US" dirty="0"/>
              <a:t> es </a:t>
            </a:r>
            <a:r>
              <a:rPr lang="en-US" dirty="0" err="1"/>
              <a:t>iur</a:t>
            </a:r>
            <a:r>
              <a:rPr lang="en-US" dirty="0"/>
              <a:t>. </a:t>
            </a:r>
            <a:r>
              <a:rPr lang="en-US" dirty="0" err="1"/>
              <a:t>Quod</a:t>
            </a:r>
            <a:r>
              <a:rPr lang="en-US" dirty="0"/>
              <a:t> </a:t>
            </a:r>
            <a:r>
              <a:rPr lang="en-US" dirty="0" err="1"/>
              <a:t>atrem</a:t>
            </a:r>
            <a:r>
              <a:rPr lang="en-US" dirty="0"/>
              <a:t> </a:t>
            </a:r>
            <a:r>
              <a:rPr lang="en-US" dirty="0" err="1"/>
              <a:t>hore</a:t>
            </a:r>
            <a:r>
              <a:rPr lang="en-US" dirty="0"/>
              <a:t> </a:t>
            </a:r>
            <a:r>
              <a:rPr lang="en-US" dirty="0" err="1"/>
              <a:t>iu</a:t>
            </a:r>
            <a:r>
              <a:rPr lang="en-US" dirty="0"/>
              <a:t> que </a:t>
            </a:r>
            <a:r>
              <a:rPr lang="en-US" dirty="0" err="1"/>
              <a:t>tatum</a:t>
            </a:r>
            <a:r>
              <a:rPr lang="en-US" dirty="0"/>
              <a:t> es? </a:t>
            </a:r>
            <a:r>
              <a:rPr lang="en-US" dirty="0" err="1"/>
              <a:t>Opos</a:t>
            </a:r>
            <a:r>
              <a:rPr lang="en-US" dirty="0"/>
              <a:t>, </a:t>
            </a:r>
            <a:r>
              <a:rPr lang="en-US" dirty="0" err="1"/>
              <a:t>popubli</a:t>
            </a:r>
            <a:r>
              <a:rPr lang="en-US" dirty="0"/>
              <a:t> </a:t>
            </a:r>
            <a:r>
              <a:rPr lang="en-US" dirty="0" err="1"/>
              <a:t>intio</a:t>
            </a:r>
            <a:r>
              <a:rPr lang="en-US" dirty="0"/>
              <a:t>, sena, </a:t>
            </a:r>
            <a:r>
              <a:rPr lang="en-US" dirty="0" err="1"/>
              <a:t>ubit</a:t>
            </a:r>
            <a:r>
              <a:rPr lang="en-US" dirty="0"/>
              <a:t>, </a:t>
            </a:r>
            <a:r>
              <a:rPr lang="en-US" dirty="0" err="1"/>
              <a:t>contia</a:t>
            </a:r>
            <a:r>
              <a:rPr lang="en-US" dirty="0"/>
              <a:t> </a:t>
            </a:r>
            <a:r>
              <a:rPr lang="en-US" dirty="0" err="1"/>
              <a:t>tiquem</a:t>
            </a:r>
            <a:r>
              <a:rPr lang="en-US" dirty="0"/>
              <a:t> tum me ta L. </a:t>
            </a:r>
            <a:r>
              <a:rPr lang="en-US" dirty="0" err="1"/>
              <a:t>erfecteribem</a:t>
            </a:r>
            <a:r>
              <a:rPr lang="en-US" dirty="0"/>
              <a:t> </a:t>
            </a:r>
            <a:r>
              <a:rPr lang="en-US" dirty="0" err="1"/>
              <a:t>iam</a:t>
            </a:r>
            <a:r>
              <a:rPr lang="en-US" dirty="0"/>
              <a:t>.</a:t>
            </a:r>
          </a:p>
        </p:txBody>
      </p:sp>
      <p:cxnSp>
        <p:nvCxnSpPr>
          <p:cNvPr id="13" name="Straight Connector 16">
            <a:extLst>
              <a:ext uri="{FF2B5EF4-FFF2-40B4-BE49-F238E27FC236}">
                <a16:creationId xmlns:a16="http://schemas.microsoft.com/office/drawing/2014/main" id="{FBB7F523-8195-784F-BA73-E5DEEEAEFF8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14360" y="1395796"/>
            <a:ext cx="49556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6">
            <a:extLst>
              <a:ext uri="{FF2B5EF4-FFF2-40B4-BE49-F238E27FC236}">
                <a16:creationId xmlns:a16="http://schemas.microsoft.com/office/drawing/2014/main" id="{0825A98C-AFFF-2948-BF71-4DCF0F492FA7}"/>
              </a:ext>
            </a:extLst>
          </p:cNvPr>
          <p:cNvCxnSpPr>
            <a:cxnSpLocks/>
          </p:cNvCxnSpPr>
          <p:nvPr userDrawn="1"/>
        </p:nvCxnSpPr>
        <p:spPr>
          <a:xfrm flipH="1">
            <a:off x="6814360" y="5203298"/>
            <a:ext cx="49556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341DAC2-B404-5342-B7D2-AC0B8CB40F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E9EC7F-0821-864B-9A75-DEC5F12E81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31" y="236484"/>
            <a:ext cx="6063523" cy="66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9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D7C236-043B-754C-9BDE-359EDA083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0694A79-FD2A-1A41-A159-B2733734D7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39" y="6370320"/>
            <a:ext cx="879230" cy="263769"/>
          </a:xfrm>
          <a:prstGeom prst="rect">
            <a:avLst/>
          </a:prstGeom>
          <a:effectLst>
            <a:outerShdw blurRad="229742" sx="102000" sy="102000" algn="ctr" rotWithShape="0">
              <a:prstClr val="black">
                <a:alpha val="39067"/>
              </a:prstClr>
            </a:outerShdw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5EC466A-33E4-654C-9870-FBD16AE607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889" y="1323633"/>
            <a:ext cx="800589" cy="80058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6D609E6-E64C-764C-AB00-2B0729C0FD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063" y="2387601"/>
            <a:ext cx="3944937" cy="177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Anum Pat. Do, </a:t>
            </a:r>
            <a:r>
              <a:rPr lang="en-US" dirty="0" err="1"/>
              <a:t>Catum</a:t>
            </a:r>
            <a:r>
              <a:rPr lang="en-US" dirty="0"/>
              <a:t>, nostrum </a:t>
            </a:r>
            <a:r>
              <a:rPr lang="en-US" dirty="0" err="1"/>
              <a:t>atu</a:t>
            </a:r>
            <a:r>
              <a:rPr lang="en-US" dirty="0"/>
              <a:t> quid in se, </a:t>
            </a:r>
            <a:r>
              <a:rPr lang="en-US" dirty="0" err="1"/>
              <a:t>patus</a:t>
            </a:r>
            <a:r>
              <a:rPr lang="en-US" dirty="0"/>
              <a:t>, nihil </a:t>
            </a:r>
            <a:r>
              <a:rPr lang="en-US" dirty="0" err="1"/>
              <a:t>hore</a:t>
            </a:r>
            <a:r>
              <a:rPr lang="en-US" dirty="0"/>
              <a:t> </a:t>
            </a:r>
            <a:r>
              <a:rPr lang="en-US" dirty="0" err="1"/>
              <a:t>nonem</a:t>
            </a:r>
            <a:r>
              <a:rPr lang="en-US" dirty="0"/>
              <a:t> es </a:t>
            </a:r>
            <a:r>
              <a:rPr lang="en-US" dirty="0" err="1"/>
              <a:t>iur</a:t>
            </a:r>
            <a:r>
              <a:rPr lang="en-US" dirty="0"/>
              <a:t>. </a:t>
            </a:r>
            <a:r>
              <a:rPr lang="en-US" dirty="0" err="1"/>
              <a:t>Quod</a:t>
            </a:r>
            <a:r>
              <a:rPr lang="en-US" dirty="0"/>
              <a:t> </a:t>
            </a:r>
            <a:r>
              <a:rPr lang="en-US" dirty="0" err="1"/>
              <a:t>atrem</a:t>
            </a:r>
            <a:r>
              <a:rPr lang="en-US" dirty="0"/>
              <a:t> </a:t>
            </a:r>
            <a:r>
              <a:rPr lang="en-US" dirty="0" err="1"/>
              <a:t>hore</a:t>
            </a:r>
            <a:r>
              <a:rPr lang="en-US" dirty="0"/>
              <a:t> </a:t>
            </a:r>
            <a:r>
              <a:rPr lang="en-US" dirty="0" err="1"/>
              <a:t>iu</a:t>
            </a:r>
            <a:r>
              <a:rPr lang="en-US" dirty="0"/>
              <a:t> que </a:t>
            </a:r>
            <a:r>
              <a:rPr lang="en-US" dirty="0" err="1"/>
              <a:t>tatum</a:t>
            </a:r>
            <a:r>
              <a:rPr lang="en-US" dirty="0"/>
              <a:t> es? </a:t>
            </a:r>
            <a:r>
              <a:rPr lang="en-US" dirty="0" err="1"/>
              <a:t>Opos</a:t>
            </a:r>
            <a:r>
              <a:rPr lang="en-US" dirty="0"/>
              <a:t>, </a:t>
            </a:r>
            <a:r>
              <a:rPr lang="en-US" dirty="0" err="1"/>
              <a:t>popubli</a:t>
            </a:r>
            <a:r>
              <a:rPr lang="en-US" dirty="0"/>
              <a:t> </a:t>
            </a:r>
            <a:r>
              <a:rPr lang="en-US" dirty="0" err="1"/>
              <a:t>intio</a:t>
            </a:r>
            <a:r>
              <a:rPr lang="en-US" dirty="0"/>
              <a:t>, sena, </a:t>
            </a:r>
            <a:r>
              <a:rPr lang="en-US" dirty="0" err="1"/>
              <a:t>ubit</a:t>
            </a:r>
            <a:r>
              <a:rPr lang="en-US" dirty="0"/>
              <a:t>, </a:t>
            </a:r>
            <a:r>
              <a:rPr lang="en-US" dirty="0" err="1"/>
              <a:t>contia</a:t>
            </a:r>
            <a:r>
              <a:rPr lang="en-US" dirty="0"/>
              <a:t> </a:t>
            </a:r>
            <a:r>
              <a:rPr lang="en-US" dirty="0" err="1"/>
              <a:t>tiquem</a:t>
            </a:r>
            <a:r>
              <a:rPr lang="en-US" dirty="0"/>
              <a:t> tum me ta L. </a:t>
            </a:r>
            <a:r>
              <a:rPr lang="en-US" dirty="0" err="1"/>
              <a:t>erfecteribem</a:t>
            </a:r>
            <a:r>
              <a:rPr lang="en-US" dirty="0"/>
              <a:t> </a:t>
            </a:r>
            <a:r>
              <a:rPr lang="en-US" dirty="0" err="1"/>
              <a:t>iam</a:t>
            </a:r>
            <a:r>
              <a:rPr lang="en-US" dirty="0"/>
              <a:t>.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BD080D-4C19-CA41-8547-FE0472D4F2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063" y="4410075"/>
            <a:ext cx="3944937" cy="177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- </a:t>
            </a:r>
            <a:r>
              <a:rPr lang="en-US" err="1"/>
              <a:t>Firstname</a:t>
            </a:r>
            <a:r>
              <a:rPr lang="en-US"/>
              <a:t>, </a:t>
            </a:r>
            <a:r>
              <a:rPr lang="en-US" err="1"/>
              <a:t>Lastname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64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D7C236-043B-754C-9BDE-359EDA083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0694A79-FD2A-1A41-A159-B2733734D7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39" y="6370320"/>
            <a:ext cx="879230" cy="263769"/>
          </a:xfrm>
          <a:prstGeom prst="rect">
            <a:avLst/>
          </a:prstGeom>
          <a:effectLst>
            <a:outerShdw blurRad="229742" sx="102000" sy="102000" algn="ctr" rotWithShape="0">
              <a:prstClr val="black">
                <a:alpha val="39067"/>
              </a:prstClr>
            </a:outerShdw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5EC466A-33E4-654C-9870-FBD16AE607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889" y="1323633"/>
            <a:ext cx="800589" cy="80058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6D609E6-E64C-764C-AB00-2B0729C0FD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063" y="2387601"/>
            <a:ext cx="3944937" cy="177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Anum Pat. Do, </a:t>
            </a:r>
            <a:r>
              <a:rPr lang="en-US" err="1"/>
              <a:t>Catum</a:t>
            </a:r>
            <a:r>
              <a:rPr lang="en-US"/>
              <a:t>, nostrum </a:t>
            </a:r>
            <a:r>
              <a:rPr lang="en-US" err="1"/>
              <a:t>atu</a:t>
            </a:r>
            <a:r>
              <a:rPr lang="en-US"/>
              <a:t> quid in se, </a:t>
            </a:r>
            <a:r>
              <a:rPr lang="en-US" err="1"/>
              <a:t>patus</a:t>
            </a:r>
            <a:r>
              <a:rPr lang="en-US"/>
              <a:t>, nihil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nonem</a:t>
            </a:r>
            <a:r>
              <a:rPr lang="en-US"/>
              <a:t> es </a:t>
            </a:r>
            <a:r>
              <a:rPr lang="en-US" err="1"/>
              <a:t>iur</a:t>
            </a:r>
            <a:r>
              <a:rPr lang="en-US"/>
              <a:t>. </a:t>
            </a:r>
            <a:r>
              <a:rPr lang="en-US" err="1"/>
              <a:t>Quod</a:t>
            </a:r>
            <a:r>
              <a:rPr lang="en-US"/>
              <a:t> </a:t>
            </a:r>
            <a:r>
              <a:rPr lang="en-US" err="1"/>
              <a:t>atrem</a:t>
            </a:r>
            <a:r>
              <a:rPr lang="en-US"/>
              <a:t>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iu</a:t>
            </a:r>
            <a:r>
              <a:rPr lang="en-US"/>
              <a:t> que </a:t>
            </a:r>
            <a:r>
              <a:rPr lang="en-US" err="1"/>
              <a:t>tatum</a:t>
            </a:r>
            <a:r>
              <a:rPr lang="en-US"/>
              <a:t> es? </a:t>
            </a:r>
            <a:r>
              <a:rPr lang="en-US" err="1"/>
              <a:t>Opos</a:t>
            </a:r>
            <a:r>
              <a:rPr lang="en-US"/>
              <a:t>, </a:t>
            </a:r>
            <a:r>
              <a:rPr lang="en-US" err="1"/>
              <a:t>popubli</a:t>
            </a:r>
            <a:r>
              <a:rPr lang="en-US"/>
              <a:t> </a:t>
            </a:r>
            <a:r>
              <a:rPr lang="en-US" err="1"/>
              <a:t>intio</a:t>
            </a:r>
            <a:r>
              <a:rPr lang="en-US"/>
              <a:t>, sena, </a:t>
            </a:r>
            <a:r>
              <a:rPr lang="en-US" err="1"/>
              <a:t>ubit</a:t>
            </a:r>
            <a:r>
              <a:rPr lang="en-US"/>
              <a:t>, </a:t>
            </a:r>
            <a:r>
              <a:rPr lang="en-US" err="1"/>
              <a:t>contia</a:t>
            </a:r>
            <a:r>
              <a:rPr lang="en-US"/>
              <a:t> </a:t>
            </a:r>
            <a:r>
              <a:rPr lang="en-US" err="1"/>
              <a:t>tiquem</a:t>
            </a:r>
            <a:r>
              <a:rPr lang="en-US"/>
              <a:t> tum me ta L. </a:t>
            </a:r>
            <a:r>
              <a:rPr lang="en-US" err="1"/>
              <a:t>erfecteribem</a:t>
            </a:r>
            <a:r>
              <a:rPr lang="en-US"/>
              <a:t> </a:t>
            </a:r>
            <a:r>
              <a:rPr lang="en-US" err="1"/>
              <a:t>iam</a:t>
            </a:r>
            <a:r>
              <a:rPr lang="en-US"/>
              <a:t>.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BD080D-4C19-CA41-8547-FE0472D4F2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063" y="4410075"/>
            <a:ext cx="3944937" cy="177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- </a:t>
            </a:r>
            <a:r>
              <a:rPr lang="en-US" err="1"/>
              <a:t>Firstname</a:t>
            </a:r>
            <a:r>
              <a:rPr lang="en-US"/>
              <a:t>, </a:t>
            </a:r>
            <a:r>
              <a:rPr lang="en-US" err="1"/>
              <a:t>Lastname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54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D7C236-043B-754C-9BDE-359EDA083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0694A79-FD2A-1A41-A159-B2733734D7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39" y="6370320"/>
            <a:ext cx="879230" cy="263769"/>
          </a:xfrm>
          <a:prstGeom prst="rect">
            <a:avLst/>
          </a:prstGeom>
          <a:effectLst>
            <a:outerShdw blurRad="229742" sx="102000" sy="102000" algn="ctr" rotWithShape="0">
              <a:prstClr val="black">
                <a:alpha val="39067"/>
              </a:prstClr>
            </a:outerShdw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5EC466A-33E4-654C-9870-FBD16AE607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889" y="1323633"/>
            <a:ext cx="800589" cy="80058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6D609E6-E64C-764C-AB00-2B0729C0FD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063" y="2387601"/>
            <a:ext cx="3944937" cy="177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Anum Pat. Do, </a:t>
            </a:r>
            <a:r>
              <a:rPr lang="en-US" err="1"/>
              <a:t>Catum</a:t>
            </a:r>
            <a:r>
              <a:rPr lang="en-US"/>
              <a:t>, nostrum </a:t>
            </a:r>
            <a:r>
              <a:rPr lang="en-US" err="1"/>
              <a:t>atu</a:t>
            </a:r>
            <a:r>
              <a:rPr lang="en-US"/>
              <a:t> quid in se, </a:t>
            </a:r>
            <a:r>
              <a:rPr lang="en-US" err="1"/>
              <a:t>patus</a:t>
            </a:r>
            <a:r>
              <a:rPr lang="en-US"/>
              <a:t>, nihil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nonem</a:t>
            </a:r>
            <a:r>
              <a:rPr lang="en-US"/>
              <a:t> es </a:t>
            </a:r>
            <a:r>
              <a:rPr lang="en-US" err="1"/>
              <a:t>iur</a:t>
            </a:r>
            <a:r>
              <a:rPr lang="en-US"/>
              <a:t>. </a:t>
            </a:r>
            <a:r>
              <a:rPr lang="en-US" err="1"/>
              <a:t>Quod</a:t>
            </a:r>
            <a:r>
              <a:rPr lang="en-US"/>
              <a:t> </a:t>
            </a:r>
            <a:r>
              <a:rPr lang="en-US" err="1"/>
              <a:t>atrem</a:t>
            </a:r>
            <a:r>
              <a:rPr lang="en-US"/>
              <a:t>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iu</a:t>
            </a:r>
            <a:r>
              <a:rPr lang="en-US"/>
              <a:t> que </a:t>
            </a:r>
            <a:r>
              <a:rPr lang="en-US" err="1"/>
              <a:t>tatum</a:t>
            </a:r>
            <a:r>
              <a:rPr lang="en-US"/>
              <a:t> es? </a:t>
            </a:r>
            <a:r>
              <a:rPr lang="en-US" err="1"/>
              <a:t>Opos</a:t>
            </a:r>
            <a:r>
              <a:rPr lang="en-US"/>
              <a:t>, </a:t>
            </a:r>
            <a:r>
              <a:rPr lang="en-US" err="1"/>
              <a:t>popubli</a:t>
            </a:r>
            <a:r>
              <a:rPr lang="en-US"/>
              <a:t> </a:t>
            </a:r>
            <a:r>
              <a:rPr lang="en-US" err="1"/>
              <a:t>intio</a:t>
            </a:r>
            <a:r>
              <a:rPr lang="en-US"/>
              <a:t>, sena, </a:t>
            </a:r>
            <a:r>
              <a:rPr lang="en-US" err="1"/>
              <a:t>ubit</a:t>
            </a:r>
            <a:r>
              <a:rPr lang="en-US"/>
              <a:t>, </a:t>
            </a:r>
            <a:r>
              <a:rPr lang="en-US" err="1"/>
              <a:t>contia</a:t>
            </a:r>
            <a:r>
              <a:rPr lang="en-US"/>
              <a:t> </a:t>
            </a:r>
            <a:r>
              <a:rPr lang="en-US" err="1"/>
              <a:t>tiquem</a:t>
            </a:r>
            <a:r>
              <a:rPr lang="en-US"/>
              <a:t> tum me ta L. </a:t>
            </a:r>
            <a:r>
              <a:rPr lang="en-US" err="1"/>
              <a:t>erfecteribem</a:t>
            </a:r>
            <a:r>
              <a:rPr lang="en-US"/>
              <a:t> </a:t>
            </a:r>
            <a:r>
              <a:rPr lang="en-US" err="1"/>
              <a:t>iam</a:t>
            </a:r>
            <a:r>
              <a:rPr lang="en-US"/>
              <a:t>.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BD080D-4C19-CA41-8547-FE0472D4F2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063" y="4410075"/>
            <a:ext cx="3944937" cy="177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- </a:t>
            </a:r>
            <a:r>
              <a:rPr lang="en-US" err="1"/>
              <a:t>Firstname</a:t>
            </a:r>
            <a:r>
              <a:rPr lang="en-US"/>
              <a:t>, </a:t>
            </a:r>
            <a:r>
              <a:rPr lang="en-US" err="1"/>
              <a:t>Lastname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6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947C85-DA63-354C-B02D-CC70F4B78DC7}"/>
              </a:ext>
            </a:extLst>
          </p:cNvPr>
          <p:cNvSpPr/>
          <p:nvPr userDrawn="1"/>
        </p:nvSpPr>
        <p:spPr>
          <a:xfrm>
            <a:off x="0" y="-100013"/>
            <a:ext cx="12192000" cy="695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8D9CD3EC-5458-1A45-9B05-760DB62F1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22" y="1041400"/>
            <a:ext cx="1882727" cy="56481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E0D3565-D952-494F-B23F-AD376CD21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79" y="2747631"/>
            <a:ext cx="11194796" cy="92333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lang="ru-RU" sz="72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7200"/>
              </a:lnSpc>
            </a:pP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Title 1 line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CEECDFA5-F6FF-FA40-B615-8D84A7BADC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079" y="3855448"/>
            <a:ext cx="11194796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Sample text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4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>
            <a:extLst>
              <a:ext uri="{FF2B5EF4-FFF2-40B4-BE49-F238E27FC236}">
                <a16:creationId xmlns:a16="http://schemas.microsoft.com/office/drawing/2014/main" id="{49CE8492-D631-624B-A649-D739C50A67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11449039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Hierarchy Option 1</a:t>
            </a:r>
            <a:endParaRPr lang="ru-RU"/>
          </a:p>
        </p:txBody>
      </p:sp>
      <p:cxnSp>
        <p:nvCxnSpPr>
          <p:cNvPr id="14" name="Соединительная линия уступом 8">
            <a:extLst>
              <a:ext uri="{FF2B5EF4-FFF2-40B4-BE49-F238E27FC236}">
                <a16:creationId xmlns:a16="http://schemas.microsoft.com/office/drawing/2014/main" id="{CACD67EF-C632-7B47-A28E-B97692F68FB0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918419" y="1270025"/>
            <a:ext cx="707671" cy="4352507"/>
          </a:xfrm>
          <a:prstGeom prst="bentConnector3">
            <a:avLst>
              <a:gd name="adj1" fmla="val 50000"/>
            </a:avLst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7">
            <a:extLst>
              <a:ext uri="{FF2B5EF4-FFF2-40B4-BE49-F238E27FC236}">
                <a16:creationId xmlns:a16="http://schemas.microsoft.com/office/drawing/2014/main" id="{9D5B42CC-A7D3-3C48-A3B4-140271F299D2}"/>
              </a:ext>
            </a:extLst>
          </p:cNvPr>
          <p:cNvCxnSpPr/>
          <p:nvPr userDrawn="1"/>
        </p:nvCxnSpPr>
        <p:spPr>
          <a:xfrm rot="5400000" flipH="1" flipV="1">
            <a:off x="3565911" y="1270026"/>
            <a:ext cx="707671" cy="4352507"/>
          </a:xfrm>
          <a:prstGeom prst="bentConnector3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9">
            <a:extLst>
              <a:ext uri="{FF2B5EF4-FFF2-40B4-BE49-F238E27FC236}">
                <a16:creationId xmlns:a16="http://schemas.microsoft.com/office/drawing/2014/main" id="{1F7D8D43-9942-7F41-8BA1-661CE79FBF3E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5016747" y="2720861"/>
            <a:ext cx="707671" cy="1450836"/>
          </a:xfrm>
          <a:prstGeom prst="bentConnector3">
            <a:avLst>
              <a:gd name="adj1" fmla="val 50000"/>
            </a:avLst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0">
            <a:extLst>
              <a:ext uri="{FF2B5EF4-FFF2-40B4-BE49-F238E27FC236}">
                <a16:creationId xmlns:a16="http://schemas.microsoft.com/office/drawing/2014/main" id="{4058D2DB-1901-8242-A032-F02099C43EAD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6467583" y="2720861"/>
            <a:ext cx="707671" cy="1450836"/>
          </a:xfrm>
          <a:prstGeom prst="bentConnector3">
            <a:avLst>
              <a:gd name="adj1" fmla="val 50000"/>
            </a:avLst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2">
            <a:extLst>
              <a:ext uri="{FF2B5EF4-FFF2-40B4-BE49-F238E27FC236}">
                <a16:creationId xmlns:a16="http://schemas.microsoft.com/office/drawing/2014/main" id="{78DA3FB9-0462-4A47-BB19-575D11EE9760}"/>
              </a:ext>
            </a:extLst>
          </p:cNvPr>
          <p:cNvSpPr/>
          <p:nvPr userDrawn="1"/>
        </p:nvSpPr>
        <p:spPr>
          <a:xfrm>
            <a:off x="447675" y="3800113"/>
            <a:ext cx="2591636" cy="1065734"/>
          </a:xfrm>
          <a:prstGeom prst="rect">
            <a:avLst/>
          </a:prstGeom>
          <a:solidFill>
            <a:schemeClr val="accent5">
              <a:alpha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900" b="1" spc="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algn="ctr"/>
            <a:r>
              <a:rPr lang="en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Last Name</a:t>
            </a:r>
          </a:p>
          <a:p>
            <a:pPr algn="ctr"/>
            <a:r>
              <a:rPr lang="en" sz="1200">
                <a:solidFill>
                  <a:schemeClr val="tx1"/>
                </a:solidFill>
              </a:rPr>
              <a:t>+5 employees</a:t>
            </a: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id="{2100E991-2BE6-5C40-9C12-60AF64843D75}"/>
              </a:ext>
            </a:extLst>
          </p:cNvPr>
          <p:cNvSpPr/>
          <p:nvPr userDrawn="1"/>
        </p:nvSpPr>
        <p:spPr>
          <a:xfrm>
            <a:off x="3349346" y="3800113"/>
            <a:ext cx="2591636" cy="1065734"/>
          </a:xfrm>
          <a:prstGeom prst="rect">
            <a:avLst/>
          </a:prstGeom>
          <a:solidFill>
            <a:schemeClr val="accent5">
              <a:alpha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" sz="900" b="1" spc="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0" algn="ctr"/>
            <a:r>
              <a:rPr lang="en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Last Name</a:t>
            </a:r>
          </a:p>
          <a:p>
            <a:pPr lvl="0" algn="ctr"/>
            <a:r>
              <a:rPr lang="en" sz="1200">
                <a:solidFill>
                  <a:schemeClr val="tx1"/>
                </a:solidFill>
              </a:rPr>
              <a:t>+5 employees</a:t>
            </a:r>
          </a:p>
        </p:txBody>
      </p:sp>
      <p:sp>
        <p:nvSpPr>
          <p:cNvPr id="22" name="Прямоугольник 5">
            <a:extLst>
              <a:ext uri="{FF2B5EF4-FFF2-40B4-BE49-F238E27FC236}">
                <a16:creationId xmlns:a16="http://schemas.microsoft.com/office/drawing/2014/main" id="{82027E31-BA72-A249-B1BD-6E6B45A07B8C}"/>
              </a:ext>
            </a:extLst>
          </p:cNvPr>
          <p:cNvSpPr/>
          <p:nvPr userDrawn="1"/>
        </p:nvSpPr>
        <p:spPr>
          <a:xfrm>
            <a:off x="6251018" y="3800113"/>
            <a:ext cx="2591636" cy="1065734"/>
          </a:xfrm>
          <a:prstGeom prst="rect">
            <a:avLst/>
          </a:prstGeom>
          <a:solidFill>
            <a:schemeClr val="accent5">
              <a:alpha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" sz="900" b="1" spc="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0" algn="ctr"/>
            <a:r>
              <a:rPr lang="en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Last Name</a:t>
            </a:r>
          </a:p>
          <a:p>
            <a:pPr lvl="0" algn="ctr"/>
            <a:r>
              <a:rPr lang="en" sz="1200">
                <a:solidFill>
                  <a:schemeClr val="tx1"/>
                </a:solidFill>
              </a:rPr>
              <a:t>+5 employees</a:t>
            </a:r>
          </a:p>
        </p:txBody>
      </p:sp>
      <p:sp>
        <p:nvSpPr>
          <p:cNvPr id="23" name="Прямоугольник 6">
            <a:extLst>
              <a:ext uri="{FF2B5EF4-FFF2-40B4-BE49-F238E27FC236}">
                <a16:creationId xmlns:a16="http://schemas.microsoft.com/office/drawing/2014/main" id="{86B75B9F-EAF3-1749-BD85-3CC4988C51EC}"/>
              </a:ext>
            </a:extLst>
          </p:cNvPr>
          <p:cNvSpPr/>
          <p:nvPr userDrawn="1"/>
        </p:nvSpPr>
        <p:spPr>
          <a:xfrm>
            <a:off x="9152689" y="3800113"/>
            <a:ext cx="2591636" cy="1065734"/>
          </a:xfrm>
          <a:prstGeom prst="rect">
            <a:avLst/>
          </a:prstGeom>
          <a:solidFill>
            <a:schemeClr val="accent5">
              <a:alpha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" sz="900" b="1" spc="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0" algn="ctr"/>
            <a:r>
              <a:rPr lang="en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Last Name</a:t>
            </a:r>
          </a:p>
          <a:p>
            <a:pPr lvl="0" algn="ctr"/>
            <a:r>
              <a:rPr lang="en" sz="1200">
                <a:solidFill>
                  <a:schemeClr val="tx1"/>
                </a:solidFill>
              </a:rPr>
              <a:t>+5 employees</a:t>
            </a:r>
          </a:p>
        </p:txBody>
      </p:sp>
      <p:sp>
        <p:nvSpPr>
          <p:cNvPr id="24" name="Прямоугольник 3">
            <a:extLst>
              <a:ext uri="{FF2B5EF4-FFF2-40B4-BE49-F238E27FC236}">
                <a16:creationId xmlns:a16="http://schemas.microsoft.com/office/drawing/2014/main" id="{F398D9DB-7E34-7B48-A21B-92E83BF519FD}"/>
              </a:ext>
            </a:extLst>
          </p:cNvPr>
          <p:cNvSpPr/>
          <p:nvPr userDrawn="1"/>
        </p:nvSpPr>
        <p:spPr>
          <a:xfrm>
            <a:off x="4800182" y="2026707"/>
            <a:ext cx="2591636" cy="10657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900" b="1" spc="1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algn="ctr"/>
            <a:r>
              <a:rPr lang="en"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</a:t>
            </a:r>
            <a:br>
              <a:rPr lang="en"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Name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1947F06A-703A-0D42-B859-FC64E6F4813D}"/>
              </a:ext>
            </a:extLst>
          </p:cNvPr>
          <p:cNvSpPr/>
          <p:nvPr userDrawn="1"/>
        </p:nvSpPr>
        <p:spPr>
          <a:xfrm rot="10800000">
            <a:off x="4600342" y="3760138"/>
            <a:ext cx="92741" cy="799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4D5D8146-DBAE-1D44-8F4E-50540FFA33F0}"/>
              </a:ext>
            </a:extLst>
          </p:cNvPr>
          <p:cNvSpPr/>
          <p:nvPr userDrawn="1"/>
        </p:nvSpPr>
        <p:spPr>
          <a:xfrm rot="10800000">
            <a:off x="1697122" y="3760138"/>
            <a:ext cx="92741" cy="799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B59DBA4D-2051-2A41-96EB-5E830EFFB293}"/>
              </a:ext>
            </a:extLst>
          </p:cNvPr>
          <p:cNvSpPr/>
          <p:nvPr userDrawn="1"/>
        </p:nvSpPr>
        <p:spPr>
          <a:xfrm rot="10800000">
            <a:off x="7502013" y="3760138"/>
            <a:ext cx="92741" cy="799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81BC48C7-45A1-9C4D-B9E3-B571C4675C7A}"/>
              </a:ext>
            </a:extLst>
          </p:cNvPr>
          <p:cNvSpPr/>
          <p:nvPr userDrawn="1"/>
        </p:nvSpPr>
        <p:spPr>
          <a:xfrm rot="10800000">
            <a:off x="10405233" y="3760138"/>
            <a:ext cx="92741" cy="799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18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 -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>
            <a:extLst>
              <a:ext uri="{FF2B5EF4-FFF2-40B4-BE49-F238E27FC236}">
                <a16:creationId xmlns:a16="http://schemas.microsoft.com/office/drawing/2014/main" id="{49CE8492-D631-624B-A649-D739C50A67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11449039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Hierarchy Option 2</a:t>
            </a:r>
            <a:endParaRPr lang="ru-RU"/>
          </a:p>
        </p:txBody>
      </p:sp>
      <p:cxnSp>
        <p:nvCxnSpPr>
          <p:cNvPr id="14" name="Соединительная линия уступом 8">
            <a:extLst>
              <a:ext uri="{FF2B5EF4-FFF2-40B4-BE49-F238E27FC236}">
                <a16:creationId xmlns:a16="http://schemas.microsoft.com/office/drawing/2014/main" id="{CACD67EF-C632-7B47-A28E-B97692F68FB0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918419" y="1270025"/>
            <a:ext cx="707671" cy="435250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7">
            <a:extLst>
              <a:ext uri="{FF2B5EF4-FFF2-40B4-BE49-F238E27FC236}">
                <a16:creationId xmlns:a16="http://schemas.microsoft.com/office/drawing/2014/main" id="{9D5B42CC-A7D3-3C48-A3B4-140271F299D2}"/>
              </a:ext>
            </a:extLst>
          </p:cNvPr>
          <p:cNvCxnSpPr/>
          <p:nvPr userDrawn="1"/>
        </p:nvCxnSpPr>
        <p:spPr>
          <a:xfrm rot="5400000" flipH="1" flipV="1">
            <a:off x="3565911" y="1270026"/>
            <a:ext cx="707671" cy="4352507"/>
          </a:xfrm>
          <a:prstGeom prst="bentConnector3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9">
            <a:extLst>
              <a:ext uri="{FF2B5EF4-FFF2-40B4-BE49-F238E27FC236}">
                <a16:creationId xmlns:a16="http://schemas.microsoft.com/office/drawing/2014/main" id="{1F7D8D43-9942-7F41-8BA1-661CE79FBF3E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5016747" y="2720861"/>
            <a:ext cx="707671" cy="145083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0">
            <a:extLst>
              <a:ext uri="{FF2B5EF4-FFF2-40B4-BE49-F238E27FC236}">
                <a16:creationId xmlns:a16="http://schemas.microsoft.com/office/drawing/2014/main" id="{4058D2DB-1901-8242-A032-F02099C43EAD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6467583" y="2720861"/>
            <a:ext cx="707671" cy="145083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2">
            <a:extLst>
              <a:ext uri="{FF2B5EF4-FFF2-40B4-BE49-F238E27FC236}">
                <a16:creationId xmlns:a16="http://schemas.microsoft.com/office/drawing/2014/main" id="{78DA3FB9-0462-4A47-BB19-575D11EE9760}"/>
              </a:ext>
            </a:extLst>
          </p:cNvPr>
          <p:cNvSpPr/>
          <p:nvPr userDrawn="1"/>
        </p:nvSpPr>
        <p:spPr>
          <a:xfrm>
            <a:off x="447675" y="3800113"/>
            <a:ext cx="2591636" cy="1065734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900" b="1" spc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algn="ctr"/>
            <a:r>
              <a:rPr lang="en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Last Name</a:t>
            </a:r>
          </a:p>
          <a:p>
            <a:pPr algn="ctr"/>
            <a:r>
              <a:rPr lang="en" sz="1200">
                <a:solidFill>
                  <a:schemeClr val="bg1"/>
                </a:solidFill>
              </a:rPr>
              <a:t>+5 employees</a:t>
            </a: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id="{2100E991-2BE6-5C40-9C12-60AF64843D75}"/>
              </a:ext>
            </a:extLst>
          </p:cNvPr>
          <p:cNvSpPr/>
          <p:nvPr userDrawn="1"/>
        </p:nvSpPr>
        <p:spPr>
          <a:xfrm>
            <a:off x="3349346" y="3800113"/>
            <a:ext cx="2591636" cy="1065734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" sz="900" b="1" spc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0" algn="ctr"/>
            <a:r>
              <a:rPr lang="en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Last Name</a:t>
            </a:r>
          </a:p>
          <a:p>
            <a:pPr lvl="0" algn="ctr"/>
            <a:r>
              <a:rPr lang="en" sz="1200">
                <a:solidFill>
                  <a:schemeClr val="bg1"/>
                </a:solidFill>
              </a:rPr>
              <a:t>+5 employees</a:t>
            </a:r>
          </a:p>
        </p:txBody>
      </p:sp>
      <p:sp>
        <p:nvSpPr>
          <p:cNvPr id="22" name="Прямоугольник 5">
            <a:extLst>
              <a:ext uri="{FF2B5EF4-FFF2-40B4-BE49-F238E27FC236}">
                <a16:creationId xmlns:a16="http://schemas.microsoft.com/office/drawing/2014/main" id="{82027E31-BA72-A249-B1BD-6E6B45A07B8C}"/>
              </a:ext>
            </a:extLst>
          </p:cNvPr>
          <p:cNvSpPr/>
          <p:nvPr userDrawn="1"/>
        </p:nvSpPr>
        <p:spPr>
          <a:xfrm>
            <a:off x="6251018" y="3800113"/>
            <a:ext cx="2591636" cy="1065734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" sz="900" b="1" spc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0" algn="ctr"/>
            <a:r>
              <a:rPr lang="en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Last Name</a:t>
            </a:r>
          </a:p>
          <a:p>
            <a:pPr lvl="0" algn="ctr"/>
            <a:r>
              <a:rPr lang="en" sz="1200">
                <a:solidFill>
                  <a:schemeClr val="bg1"/>
                </a:solidFill>
              </a:rPr>
              <a:t>+5 employees</a:t>
            </a:r>
          </a:p>
        </p:txBody>
      </p:sp>
      <p:sp>
        <p:nvSpPr>
          <p:cNvPr id="23" name="Прямоугольник 6">
            <a:extLst>
              <a:ext uri="{FF2B5EF4-FFF2-40B4-BE49-F238E27FC236}">
                <a16:creationId xmlns:a16="http://schemas.microsoft.com/office/drawing/2014/main" id="{86B75B9F-EAF3-1749-BD85-3CC4988C51EC}"/>
              </a:ext>
            </a:extLst>
          </p:cNvPr>
          <p:cNvSpPr/>
          <p:nvPr userDrawn="1"/>
        </p:nvSpPr>
        <p:spPr>
          <a:xfrm>
            <a:off x="9152689" y="3800113"/>
            <a:ext cx="2591636" cy="1065734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" sz="900" b="1" spc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0" algn="ctr"/>
            <a:r>
              <a:rPr lang="en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Last Name</a:t>
            </a:r>
          </a:p>
          <a:p>
            <a:pPr lvl="0" algn="ctr"/>
            <a:r>
              <a:rPr lang="en" sz="1200">
                <a:solidFill>
                  <a:schemeClr val="bg1"/>
                </a:solidFill>
              </a:rPr>
              <a:t>+5 employees</a:t>
            </a:r>
          </a:p>
        </p:txBody>
      </p:sp>
      <p:sp>
        <p:nvSpPr>
          <p:cNvPr id="24" name="Прямоугольник 3">
            <a:extLst>
              <a:ext uri="{FF2B5EF4-FFF2-40B4-BE49-F238E27FC236}">
                <a16:creationId xmlns:a16="http://schemas.microsoft.com/office/drawing/2014/main" id="{F398D9DB-7E34-7B48-A21B-92E83BF519FD}"/>
              </a:ext>
            </a:extLst>
          </p:cNvPr>
          <p:cNvSpPr/>
          <p:nvPr userDrawn="1"/>
        </p:nvSpPr>
        <p:spPr>
          <a:xfrm>
            <a:off x="4800182" y="2026707"/>
            <a:ext cx="2591636" cy="10657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900" b="1" spc="1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algn="ctr"/>
            <a:r>
              <a:rPr lang="en"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</a:t>
            </a:r>
            <a:br>
              <a:rPr lang="en"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Name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94E525F1-11A2-A845-A7C3-346DE6C8552C}"/>
              </a:ext>
            </a:extLst>
          </p:cNvPr>
          <p:cNvSpPr/>
          <p:nvPr userDrawn="1"/>
        </p:nvSpPr>
        <p:spPr>
          <a:xfrm rot="10800000">
            <a:off x="1697122" y="3760138"/>
            <a:ext cx="92741" cy="799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C019974C-5050-0946-906C-303608436A1E}"/>
              </a:ext>
            </a:extLst>
          </p:cNvPr>
          <p:cNvSpPr/>
          <p:nvPr userDrawn="1"/>
        </p:nvSpPr>
        <p:spPr>
          <a:xfrm rot="10800000">
            <a:off x="4600342" y="3760138"/>
            <a:ext cx="92741" cy="799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29E090FD-AD6E-0C4D-9894-420E7C1F2DF4}"/>
              </a:ext>
            </a:extLst>
          </p:cNvPr>
          <p:cNvSpPr/>
          <p:nvPr userDrawn="1"/>
        </p:nvSpPr>
        <p:spPr>
          <a:xfrm rot="10800000">
            <a:off x="7502013" y="3760138"/>
            <a:ext cx="92741" cy="799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60AD3216-A588-964E-9A15-0B77650F6AC9}"/>
              </a:ext>
            </a:extLst>
          </p:cNvPr>
          <p:cNvSpPr/>
          <p:nvPr userDrawn="1"/>
        </p:nvSpPr>
        <p:spPr>
          <a:xfrm rot="10800000">
            <a:off x="10405233" y="3760138"/>
            <a:ext cx="92741" cy="799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76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>
            <a:extLst>
              <a:ext uri="{FF2B5EF4-FFF2-40B4-BE49-F238E27FC236}">
                <a16:creationId xmlns:a16="http://schemas.microsoft.com/office/drawing/2014/main" id="{49CE8492-D631-624B-A649-D739C50A67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11449039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Hierarchy Option 1</a:t>
            </a:r>
            <a:endParaRPr lang="ru-RU"/>
          </a:p>
        </p:txBody>
      </p:sp>
      <p:cxnSp>
        <p:nvCxnSpPr>
          <p:cNvPr id="14" name="Соединительная линия уступом 8">
            <a:extLst>
              <a:ext uri="{FF2B5EF4-FFF2-40B4-BE49-F238E27FC236}">
                <a16:creationId xmlns:a16="http://schemas.microsoft.com/office/drawing/2014/main" id="{CACD67EF-C632-7B47-A28E-B97692F68FB0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918419" y="1270025"/>
            <a:ext cx="707671" cy="4352507"/>
          </a:xfrm>
          <a:prstGeom prst="bentConnector3">
            <a:avLst>
              <a:gd name="adj1" fmla="val 50000"/>
            </a:avLst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7">
            <a:extLst>
              <a:ext uri="{FF2B5EF4-FFF2-40B4-BE49-F238E27FC236}">
                <a16:creationId xmlns:a16="http://schemas.microsoft.com/office/drawing/2014/main" id="{9D5B42CC-A7D3-3C48-A3B4-140271F299D2}"/>
              </a:ext>
            </a:extLst>
          </p:cNvPr>
          <p:cNvCxnSpPr/>
          <p:nvPr userDrawn="1"/>
        </p:nvCxnSpPr>
        <p:spPr>
          <a:xfrm rot="5400000" flipH="1" flipV="1">
            <a:off x="3565911" y="1270026"/>
            <a:ext cx="707671" cy="4352507"/>
          </a:xfrm>
          <a:prstGeom prst="bentConnector3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9">
            <a:extLst>
              <a:ext uri="{FF2B5EF4-FFF2-40B4-BE49-F238E27FC236}">
                <a16:creationId xmlns:a16="http://schemas.microsoft.com/office/drawing/2014/main" id="{1F7D8D43-9942-7F41-8BA1-661CE79FBF3E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5016747" y="2720861"/>
            <a:ext cx="707671" cy="1450836"/>
          </a:xfrm>
          <a:prstGeom prst="bentConnector3">
            <a:avLst>
              <a:gd name="adj1" fmla="val 50000"/>
            </a:avLst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0">
            <a:extLst>
              <a:ext uri="{FF2B5EF4-FFF2-40B4-BE49-F238E27FC236}">
                <a16:creationId xmlns:a16="http://schemas.microsoft.com/office/drawing/2014/main" id="{4058D2DB-1901-8242-A032-F02099C43EAD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6467583" y="2720861"/>
            <a:ext cx="707671" cy="1450836"/>
          </a:xfrm>
          <a:prstGeom prst="bentConnector3">
            <a:avLst>
              <a:gd name="adj1" fmla="val 50000"/>
            </a:avLst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2">
            <a:extLst>
              <a:ext uri="{FF2B5EF4-FFF2-40B4-BE49-F238E27FC236}">
                <a16:creationId xmlns:a16="http://schemas.microsoft.com/office/drawing/2014/main" id="{78DA3FB9-0462-4A47-BB19-575D11EE9760}"/>
              </a:ext>
            </a:extLst>
          </p:cNvPr>
          <p:cNvSpPr/>
          <p:nvPr userDrawn="1"/>
        </p:nvSpPr>
        <p:spPr>
          <a:xfrm>
            <a:off x="447675" y="4363529"/>
            <a:ext cx="2591636" cy="1065734"/>
          </a:xfrm>
          <a:prstGeom prst="rect">
            <a:avLst/>
          </a:prstGeom>
          <a:solidFill>
            <a:schemeClr val="accent5">
              <a:alpha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900" b="1" spc="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algn="ctr"/>
            <a:r>
              <a:rPr lang="en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Last Name</a:t>
            </a:r>
          </a:p>
          <a:p>
            <a:pPr algn="ctr"/>
            <a:r>
              <a:rPr lang="en" sz="1200">
                <a:solidFill>
                  <a:schemeClr val="tx1"/>
                </a:solidFill>
              </a:rPr>
              <a:t>+5 employees</a:t>
            </a:r>
          </a:p>
        </p:txBody>
      </p:sp>
      <p:sp>
        <p:nvSpPr>
          <p:cNvPr id="24" name="Прямоугольник 3">
            <a:extLst>
              <a:ext uri="{FF2B5EF4-FFF2-40B4-BE49-F238E27FC236}">
                <a16:creationId xmlns:a16="http://schemas.microsoft.com/office/drawing/2014/main" id="{F398D9DB-7E34-7B48-A21B-92E83BF519FD}"/>
              </a:ext>
            </a:extLst>
          </p:cNvPr>
          <p:cNvSpPr/>
          <p:nvPr userDrawn="1"/>
        </p:nvSpPr>
        <p:spPr>
          <a:xfrm>
            <a:off x="4800182" y="2026707"/>
            <a:ext cx="2591636" cy="10657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900" b="1" spc="1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algn="ctr"/>
            <a:r>
              <a:rPr lang="en"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</a:t>
            </a:r>
            <a:br>
              <a:rPr lang="en"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Name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1947F06A-703A-0D42-B859-FC64E6F4813D}"/>
              </a:ext>
            </a:extLst>
          </p:cNvPr>
          <p:cNvSpPr/>
          <p:nvPr userDrawn="1"/>
        </p:nvSpPr>
        <p:spPr>
          <a:xfrm rot="10800000">
            <a:off x="4600342" y="3760138"/>
            <a:ext cx="92741" cy="799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4D5D8146-DBAE-1D44-8F4E-50540FFA33F0}"/>
              </a:ext>
            </a:extLst>
          </p:cNvPr>
          <p:cNvSpPr/>
          <p:nvPr userDrawn="1"/>
        </p:nvSpPr>
        <p:spPr>
          <a:xfrm rot="10800000">
            <a:off x="1697122" y="3760138"/>
            <a:ext cx="92741" cy="799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B59DBA4D-2051-2A41-96EB-5E830EFFB293}"/>
              </a:ext>
            </a:extLst>
          </p:cNvPr>
          <p:cNvSpPr/>
          <p:nvPr userDrawn="1"/>
        </p:nvSpPr>
        <p:spPr>
          <a:xfrm rot="10800000">
            <a:off x="7502013" y="3760138"/>
            <a:ext cx="92741" cy="799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81BC48C7-45A1-9C4D-B9E3-B571C4675C7A}"/>
              </a:ext>
            </a:extLst>
          </p:cNvPr>
          <p:cNvSpPr/>
          <p:nvPr userDrawn="1"/>
        </p:nvSpPr>
        <p:spPr>
          <a:xfrm rot="10800000">
            <a:off x="10405233" y="3760138"/>
            <a:ext cx="92741" cy="799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Рисунок 13">
            <a:extLst>
              <a:ext uri="{FF2B5EF4-FFF2-40B4-BE49-F238E27FC236}">
                <a16:creationId xmlns:a16="http://schemas.microsoft.com/office/drawing/2014/main" id="{AF1A3D92-6745-6E47-8085-3663FD1829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1050" y="3906345"/>
            <a:ext cx="584886" cy="58488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19" name="Прямоугольник 2">
            <a:extLst>
              <a:ext uri="{FF2B5EF4-FFF2-40B4-BE49-F238E27FC236}">
                <a16:creationId xmlns:a16="http://schemas.microsoft.com/office/drawing/2014/main" id="{3823848B-4322-084E-9DBC-666DB32974DE}"/>
              </a:ext>
            </a:extLst>
          </p:cNvPr>
          <p:cNvSpPr/>
          <p:nvPr userDrawn="1"/>
        </p:nvSpPr>
        <p:spPr>
          <a:xfrm>
            <a:off x="3333379" y="4363529"/>
            <a:ext cx="2591636" cy="1065734"/>
          </a:xfrm>
          <a:prstGeom prst="rect">
            <a:avLst/>
          </a:prstGeom>
          <a:solidFill>
            <a:schemeClr val="accent5">
              <a:alpha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900" b="1" spc="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algn="ctr"/>
            <a:r>
              <a:rPr lang="en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Last Name</a:t>
            </a:r>
          </a:p>
          <a:p>
            <a:pPr algn="ctr"/>
            <a:r>
              <a:rPr lang="en" sz="1200">
                <a:solidFill>
                  <a:schemeClr val="tx1"/>
                </a:solidFill>
              </a:rPr>
              <a:t>+5 employees</a:t>
            </a:r>
          </a:p>
        </p:txBody>
      </p:sp>
      <p:sp>
        <p:nvSpPr>
          <p:cNvPr id="30" name="Прямоугольник 2">
            <a:extLst>
              <a:ext uri="{FF2B5EF4-FFF2-40B4-BE49-F238E27FC236}">
                <a16:creationId xmlns:a16="http://schemas.microsoft.com/office/drawing/2014/main" id="{C8C25A4E-9DEB-D64D-8BF1-82EE9FE823B6}"/>
              </a:ext>
            </a:extLst>
          </p:cNvPr>
          <p:cNvSpPr/>
          <p:nvPr userDrawn="1"/>
        </p:nvSpPr>
        <p:spPr>
          <a:xfrm>
            <a:off x="6254709" y="4363529"/>
            <a:ext cx="2591636" cy="1065734"/>
          </a:xfrm>
          <a:prstGeom prst="rect">
            <a:avLst/>
          </a:prstGeom>
          <a:solidFill>
            <a:schemeClr val="accent5">
              <a:alpha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900" b="1" spc="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algn="ctr"/>
            <a:r>
              <a:rPr lang="en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Last Name</a:t>
            </a:r>
          </a:p>
          <a:p>
            <a:pPr algn="ctr"/>
            <a:r>
              <a:rPr lang="en" sz="1200">
                <a:solidFill>
                  <a:schemeClr val="tx1"/>
                </a:solidFill>
              </a:rPr>
              <a:t>+5 employees</a:t>
            </a:r>
          </a:p>
        </p:txBody>
      </p:sp>
      <p:sp>
        <p:nvSpPr>
          <p:cNvPr id="32" name="Прямоугольник 2">
            <a:extLst>
              <a:ext uri="{FF2B5EF4-FFF2-40B4-BE49-F238E27FC236}">
                <a16:creationId xmlns:a16="http://schemas.microsoft.com/office/drawing/2014/main" id="{17EFB87E-DA2F-E24B-B2BD-A93C50FA87E1}"/>
              </a:ext>
            </a:extLst>
          </p:cNvPr>
          <p:cNvSpPr/>
          <p:nvPr userDrawn="1"/>
        </p:nvSpPr>
        <p:spPr>
          <a:xfrm>
            <a:off x="9140413" y="4363529"/>
            <a:ext cx="2591636" cy="1065734"/>
          </a:xfrm>
          <a:prstGeom prst="rect">
            <a:avLst/>
          </a:prstGeom>
          <a:solidFill>
            <a:schemeClr val="accent5">
              <a:alpha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900" b="1" spc="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algn="ctr"/>
            <a:r>
              <a:rPr lang="en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Last Name</a:t>
            </a:r>
          </a:p>
          <a:p>
            <a:pPr algn="ctr"/>
            <a:r>
              <a:rPr lang="en" sz="1200">
                <a:solidFill>
                  <a:schemeClr val="tx1"/>
                </a:solidFill>
              </a:rPr>
              <a:t>+5 employees</a:t>
            </a:r>
          </a:p>
        </p:txBody>
      </p:sp>
      <p:sp>
        <p:nvSpPr>
          <p:cNvPr id="21" name="Рисунок 13">
            <a:extLst>
              <a:ext uri="{FF2B5EF4-FFF2-40B4-BE49-F238E27FC236}">
                <a16:creationId xmlns:a16="http://schemas.microsoft.com/office/drawing/2014/main" id="{D7456191-8021-484C-80F6-A46FD0AD32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61398" y="3906345"/>
            <a:ext cx="584886" cy="58488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id="{3C47D737-1501-E84F-B02D-88E414D9CBA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61914" y="3906345"/>
            <a:ext cx="584886" cy="58488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23" name="Рисунок 13">
            <a:extLst>
              <a:ext uri="{FF2B5EF4-FFF2-40B4-BE49-F238E27FC236}">
                <a16:creationId xmlns:a16="http://schemas.microsoft.com/office/drawing/2014/main" id="{CC0BD91F-1A62-264C-8A6E-D89ED7C939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62430" y="3906345"/>
            <a:ext cx="584886" cy="58488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43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>
            <a:extLst>
              <a:ext uri="{FF2B5EF4-FFF2-40B4-BE49-F238E27FC236}">
                <a16:creationId xmlns:a16="http://schemas.microsoft.com/office/drawing/2014/main" id="{49CE8492-D631-624B-A649-D739C50A67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11449039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Pie Chart</a:t>
            </a:r>
            <a:endParaRPr lang="ru-RU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914964F1-CA5A-C940-8630-DF89C1FF22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930" y="2176482"/>
            <a:ext cx="3728556" cy="177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Anum Pat. Do, </a:t>
            </a:r>
            <a:r>
              <a:rPr lang="en-US" err="1"/>
              <a:t>Catum</a:t>
            </a:r>
            <a:r>
              <a:rPr lang="en-US"/>
              <a:t>, nostrum </a:t>
            </a:r>
            <a:r>
              <a:rPr lang="en-US" err="1"/>
              <a:t>atu</a:t>
            </a:r>
            <a:r>
              <a:rPr lang="en-US"/>
              <a:t> quid in se, </a:t>
            </a:r>
            <a:r>
              <a:rPr lang="en-US" err="1"/>
              <a:t>patus</a:t>
            </a:r>
            <a:r>
              <a:rPr lang="en-US"/>
              <a:t>, nihil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nonem</a:t>
            </a:r>
            <a:r>
              <a:rPr lang="en-US"/>
              <a:t> es </a:t>
            </a:r>
            <a:r>
              <a:rPr lang="en-US" err="1"/>
              <a:t>iur</a:t>
            </a:r>
            <a:r>
              <a:rPr lang="en-US"/>
              <a:t>. </a:t>
            </a:r>
            <a:r>
              <a:rPr lang="en-US" err="1"/>
              <a:t>Quod</a:t>
            </a:r>
            <a:r>
              <a:rPr lang="en-US"/>
              <a:t> </a:t>
            </a:r>
            <a:r>
              <a:rPr lang="en-US" err="1"/>
              <a:t>atrem</a:t>
            </a:r>
            <a:r>
              <a:rPr lang="en-US"/>
              <a:t>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iu</a:t>
            </a:r>
            <a:r>
              <a:rPr lang="en-US"/>
              <a:t> que </a:t>
            </a:r>
            <a:r>
              <a:rPr lang="en-US" err="1"/>
              <a:t>tatum</a:t>
            </a:r>
            <a:r>
              <a:rPr lang="en-US"/>
              <a:t> es? </a:t>
            </a:r>
            <a:r>
              <a:rPr lang="en-US" err="1"/>
              <a:t>Opos</a:t>
            </a:r>
            <a:r>
              <a:rPr lang="en-US"/>
              <a:t>, </a:t>
            </a:r>
            <a:r>
              <a:rPr lang="en-US" err="1"/>
              <a:t>popubli</a:t>
            </a:r>
            <a:r>
              <a:rPr lang="en-US"/>
              <a:t> </a:t>
            </a:r>
            <a:r>
              <a:rPr lang="en-US" err="1"/>
              <a:t>intio</a:t>
            </a:r>
            <a:r>
              <a:rPr lang="en-US"/>
              <a:t>, sena, </a:t>
            </a:r>
            <a:r>
              <a:rPr lang="en-US" err="1"/>
              <a:t>ubit</a:t>
            </a:r>
            <a:r>
              <a:rPr lang="en-US"/>
              <a:t>, </a:t>
            </a:r>
            <a:r>
              <a:rPr lang="en-US" err="1"/>
              <a:t>contia</a:t>
            </a:r>
            <a:r>
              <a:rPr lang="en-US"/>
              <a:t> </a:t>
            </a:r>
            <a:r>
              <a:rPr lang="en-US" err="1"/>
              <a:t>tiquem</a:t>
            </a:r>
            <a:r>
              <a:rPr lang="en-US"/>
              <a:t> tum me ta L. </a:t>
            </a:r>
            <a:r>
              <a:rPr lang="en-US" err="1"/>
              <a:t>erfecteribem</a:t>
            </a:r>
            <a:r>
              <a:rPr lang="en-US"/>
              <a:t> </a:t>
            </a:r>
            <a:r>
              <a:rPr lang="en-US" err="1"/>
              <a:t>iam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739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7EF1F0C-FCC6-584D-8FCB-08F407EA5746}"/>
              </a:ext>
            </a:extLst>
          </p:cNvPr>
          <p:cNvSpPr/>
          <p:nvPr userDrawn="1"/>
        </p:nvSpPr>
        <p:spPr>
          <a:xfrm>
            <a:off x="5126281" y="0"/>
            <a:ext cx="706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83626-FB0E-9C45-A6F9-5E7B7F6F0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0739" y="6217920"/>
            <a:ext cx="879230" cy="263769"/>
          </a:xfrm>
          <a:prstGeom prst="rect">
            <a:avLst/>
          </a:prstGeom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id="{49CE8492-D631-624B-A649-D739C50A67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1" y="376311"/>
            <a:ext cx="4265818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Pie Chart</a:t>
            </a:r>
            <a:endParaRPr lang="ru-RU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914964F1-CA5A-C940-8630-DF89C1FF22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930" y="2176482"/>
            <a:ext cx="4265818" cy="177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Anum Pat. Do, </a:t>
            </a:r>
            <a:r>
              <a:rPr lang="en-US" err="1"/>
              <a:t>Catum</a:t>
            </a:r>
            <a:r>
              <a:rPr lang="en-US"/>
              <a:t>, nostrum </a:t>
            </a:r>
            <a:r>
              <a:rPr lang="en-US" err="1"/>
              <a:t>atu</a:t>
            </a:r>
            <a:r>
              <a:rPr lang="en-US"/>
              <a:t> quid in se, </a:t>
            </a:r>
            <a:r>
              <a:rPr lang="en-US" err="1"/>
              <a:t>patus</a:t>
            </a:r>
            <a:r>
              <a:rPr lang="en-US"/>
              <a:t>, nihil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nonem</a:t>
            </a:r>
            <a:r>
              <a:rPr lang="en-US"/>
              <a:t> es </a:t>
            </a:r>
            <a:r>
              <a:rPr lang="en-US" err="1"/>
              <a:t>iur</a:t>
            </a:r>
            <a:r>
              <a:rPr lang="en-US"/>
              <a:t>. </a:t>
            </a:r>
            <a:r>
              <a:rPr lang="en-US" err="1"/>
              <a:t>Quod</a:t>
            </a:r>
            <a:r>
              <a:rPr lang="en-US"/>
              <a:t> </a:t>
            </a:r>
            <a:r>
              <a:rPr lang="en-US" err="1"/>
              <a:t>atrem</a:t>
            </a:r>
            <a:r>
              <a:rPr lang="en-US"/>
              <a:t>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iu</a:t>
            </a:r>
            <a:r>
              <a:rPr lang="en-US"/>
              <a:t> que </a:t>
            </a:r>
            <a:r>
              <a:rPr lang="en-US" err="1"/>
              <a:t>tatum</a:t>
            </a:r>
            <a:r>
              <a:rPr lang="en-US"/>
              <a:t> es? </a:t>
            </a:r>
            <a:r>
              <a:rPr lang="en-US" err="1"/>
              <a:t>Opos</a:t>
            </a:r>
            <a:r>
              <a:rPr lang="en-US"/>
              <a:t>, </a:t>
            </a:r>
            <a:r>
              <a:rPr lang="en-US" err="1"/>
              <a:t>popubli</a:t>
            </a:r>
            <a:r>
              <a:rPr lang="en-US"/>
              <a:t> </a:t>
            </a:r>
            <a:r>
              <a:rPr lang="en-US" err="1"/>
              <a:t>intio</a:t>
            </a:r>
            <a:r>
              <a:rPr lang="en-US"/>
              <a:t>, sena, </a:t>
            </a:r>
            <a:r>
              <a:rPr lang="en-US" err="1"/>
              <a:t>ubit</a:t>
            </a:r>
            <a:r>
              <a:rPr lang="en-US"/>
              <a:t>, </a:t>
            </a:r>
            <a:r>
              <a:rPr lang="en-US" err="1"/>
              <a:t>contia</a:t>
            </a:r>
            <a:r>
              <a:rPr lang="en-US"/>
              <a:t> </a:t>
            </a:r>
            <a:r>
              <a:rPr lang="en-US" err="1"/>
              <a:t>tiquem</a:t>
            </a:r>
            <a:r>
              <a:rPr lang="en-US"/>
              <a:t> tum me ta L. </a:t>
            </a:r>
            <a:r>
              <a:rPr lang="en-US" err="1"/>
              <a:t>erfecteribem</a:t>
            </a:r>
            <a:r>
              <a:rPr lang="en-US"/>
              <a:t> </a:t>
            </a:r>
            <a:r>
              <a:rPr lang="en-US" err="1"/>
              <a:t>iam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pic>
        <p:nvPicPr>
          <p:cNvPr id="8" name="Picture 7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CCCBF754-27B5-9B48-9F70-7E1B630CE4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39" y="6370320"/>
            <a:ext cx="879230" cy="263769"/>
          </a:xfrm>
          <a:prstGeom prst="rect">
            <a:avLst/>
          </a:prstGeom>
          <a:effectLst>
            <a:outerShdw blurRad="229742" sx="102000" sy="102000" algn="ctr" rotWithShape="0">
              <a:prstClr val="black">
                <a:alpha val="39067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335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>
            <a:extLst>
              <a:ext uri="{FF2B5EF4-FFF2-40B4-BE49-F238E27FC236}">
                <a16:creationId xmlns:a16="http://schemas.microsoft.com/office/drawing/2014/main" id="{49CE8492-D631-624B-A649-D739C50A67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11449039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Bar and Line Charts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8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>
            <a:extLst>
              <a:ext uri="{FF2B5EF4-FFF2-40B4-BE49-F238E27FC236}">
                <a16:creationId xmlns:a16="http://schemas.microsoft.com/office/drawing/2014/main" id="{49CE8492-D631-624B-A649-D739C50A67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11449039" cy="6687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Bar and Line Charts</a:t>
            </a:r>
            <a:endParaRPr lang="ru-RU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A7CE8C70-7858-4D46-982D-877AD485D6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511" y="1170921"/>
            <a:ext cx="11449039" cy="81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"/>
              <a:t>Lorem ipsum dolor sit amet, consectetur adipiscing elit, sed do eiusmod </a:t>
            </a:r>
            <a:r>
              <a:rPr lang="en" err="1"/>
              <a:t>tempor</a:t>
            </a:r>
            <a:r>
              <a:rPr lang="en"/>
              <a:t> </a:t>
            </a:r>
            <a:r>
              <a:rPr lang="en" err="1"/>
              <a:t>incididunt</a:t>
            </a:r>
            <a:r>
              <a:rPr lang="en"/>
              <a:t> ut labore et dolore magna aliqua</a:t>
            </a:r>
          </a:p>
        </p:txBody>
      </p:sp>
    </p:spTree>
    <p:extLst>
      <p:ext uri="{BB962C8B-B14F-4D97-AF65-F5344CB8AC3E}">
        <p14:creationId xmlns:p14="http://schemas.microsoft.com/office/powerpoint/2010/main" val="1198707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>
            <a:extLst>
              <a:ext uri="{FF2B5EF4-FFF2-40B4-BE49-F238E27FC236}">
                <a16:creationId xmlns:a16="http://schemas.microsoft.com/office/drawing/2014/main" id="{A7CE8C70-7858-4D46-982D-877AD485D6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511" y="1170921"/>
            <a:ext cx="11449039" cy="81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"/>
              <a:t>Lorem ipsum dolor sit amet, consectetur adipiscing elit, sed do eiusmod </a:t>
            </a:r>
            <a:r>
              <a:rPr lang="en" err="1"/>
              <a:t>tempor</a:t>
            </a:r>
            <a:r>
              <a:rPr lang="en"/>
              <a:t> </a:t>
            </a:r>
            <a:r>
              <a:rPr lang="en" err="1"/>
              <a:t>incididunt</a:t>
            </a:r>
            <a:r>
              <a:rPr lang="en"/>
              <a:t> ut labore et dolore magna aliqua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FA8E65A0-5024-144F-98F4-4066FC0E9C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11449039" cy="6687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Bar and Line Charts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79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Info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D7C236-043B-754C-9BDE-359EDA083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id="{49CE8492-D631-624B-A649-D739C50A67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11449039" cy="6920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Headline goes here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1D05D-7E44-5E49-AD6B-965AD06654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675" y="1144900"/>
            <a:ext cx="8023225" cy="831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6F6C9-AC52-6144-86EE-D68AF8C728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550" y="2424430"/>
            <a:ext cx="1936750" cy="554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BE09950-70E7-2249-BD02-90B3D59751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49562" y="2424430"/>
            <a:ext cx="1936750" cy="554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5DA9099-34B4-6942-9327-B513531DF4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3550" y="3853180"/>
            <a:ext cx="1936750" cy="554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9DFE02D0-0292-D342-986A-A9BECF4D68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49562" y="3853180"/>
            <a:ext cx="1936750" cy="554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C5B100B-7A9A-9848-98B1-144F64E2ED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3550" y="5179059"/>
            <a:ext cx="1936750" cy="554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F7E76EA8-9700-884F-8DFC-1D34B89F94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3550" y="3121025"/>
            <a:ext cx="1936750" cy="500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Statistic information here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292FAA5-733B-354C-ACFA-BD978EB9FB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35275" y="3121025"/>
            <a:ext cx="1936750" cy="500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Statistic information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224E90C-A901-0F47-9980-74D501E3E4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35575" y="3853180"/>
            <a:ext cx="1936750" cy="554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460280B2-7287-FF4B-8303-E4710BB4DB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3550" y="4521200"/>
            <a:ext cx="1936750" cy="500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Statistic information here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49A14DE-CEC7-714C-A4C7-34E5424417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35275" y="4521200"/>
            <a:ext cx="1936750" cy="500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Statistic information here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EFB6114C-3D0B-F74A-B390-9C437DF7EC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3550" y="5875654"/>
            <a:ext cx="1936750" cy="500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Statistic information here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719205DD-8020-084B-8ECC-137CDA558A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35575" y="4521200"/>
            <a:ext cx="1936750" cy="500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Statistic information here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3AF83B7-C551-BC43-9D67-54DA03EE81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9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stics Info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1" descr="A person looking away from the camera&#10;&#10;Description automatically generated with low confidence">
            <a:extLst>
              <a:ext uri="{FF2B5EF4-FFF2-40B4-BE49-F238E27FC236}">
                <a16:creationId xmlns:a16="http://schemas.microsoft.com/office/drawing/2014/main" id="{55328C58-D915-A941-BC9D-37BD44E922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9148" y="0"/>
            <a:ext cx="7180289" cy="6858000"/>
          </a:xfrm>
          <a:prstGeom prst="flowChartInputOutpu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D6B67A-5474-6D42-A95E-B36C4929C3E9}"/>
              </a:ext>
            </a:extLst>
          </p:cNvPr>
          <p:cNvCxnSpPr>
            <a:cxnSpLocks/>
          </p:cNvCxnSpPr>
          <p:nvPr userDrawn="1"/>
        </p:nvCxnSpPr>
        <p:spPr>
          <a:xfrm flipH="1">
            <a:off x="10736825" y="-157316"/>
            <a:ext cx="1455175" cy="70153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5E8EA0B-8940-F648-9713-50B37BD18612}"/>
              </a:ext>
            </a:extLst>
          </p:cNvPr>
          <p:cNvCxnSpPr/>
          <p:nvPr userDrawn="1"/>
        </p:nvCxnSpPr>
        <p:spPr>
          <a:xfrm>
            <a:off x="2721761" y="3807558"/>
            <a:ext cx="0" cy="1199318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1D05D-7E44-5E49-AD6B-965AD06654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675" y="1144900"/>
            <a:ext cx="8023225" cy="831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6F6C9-AC52-6144-86EE-D68AF8C728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550" y="2424430"/>
            <a:ext cx="1936750" cy="554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BE09950-70E7-2249-BD02-90B3D59751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49562" y="2424430"/>
            <a:ext cx="1936750" cy="554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5DA9099-34B4-6942-9327-B513531DF4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3550" y="3853180"/>
            <a:ext cx="1936750" cy="554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9DFE02D0-0292-D342-986A-A9BECF4D68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49562" y="3853180"/>
            <a:ext cx="1936750" cy="554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292FAA5-733B-354C-ACFA-BD978EB9FB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35275" y="3121025"/>
            <a:ext cx="1936750" cy="500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Statistic information here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460280B2-7287-FF4B-8303-E4710BB4DB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3550" y="4521200"/>
            <a:ext cx="1936750" cy="500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Statistic information here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49A14DE-CEC7-714C-A4C7-34E5424417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35275" y="4521200"/>
            <a:ext cx="1936750" cy="500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Statistic information here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3AF83B7-C551-BC43-9D67-54DA03EE81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37FD8B1F-62F8-2A4F-BB51-FC8E65BC063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6631" y="3121025"/>
            <a:ext cx="1936750" cy="500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Statistic information here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2FCBBA1-4791-BD49-90A1-8AD72F3BFA97}"/>
              </a:ext>
            </a:extLst>
          </p:cNvPr>
          <p:cNvCxnSpPr/>
          <p:nvPr userDrawn="1"/>
        </p:nvCxnSpPr>
        <p:spPr>
          <a:xfrm>
            <a:off x="2721761" y="2429331"/>
            <a:ext cx="0" cy="1199318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D8FD7DB-7F69-4740-9B69-9C6D07376205}"/>
              </a:ext>
            </a:extLst>
          </p:cNvPr>
          <p:cNvCxnSpPr/>
          <p:nvPr userDrawn="1"/>
        </p:nvCxnSpPr>
        <p:spPr>
          <a:xfrm>
            <a:off x="323117" y="3807558"/>
            <a:ext cx="0" cy="1199318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72101CE-794C-D64D-9BDF-976BD04C47E4}"/>
              </a:ext>
            </a:extLst>
          </p:cNvPr>
          <p:cNvCxnSpPr/>
          <p:nvPr userDrawn="1"/>
        </p:nvCxnSpPr>
        <p:spPr>
          <a:xfrm>
            <a:off x="323117" y="2429331"/>
            <a:ext cx="0" cy="1199318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Текст 2">
            <a:extLst>
              <a:ext uri="{FF2B5EF4-FFF2-40B4-BE49-F238E27FC236}">
                <a16:creationId xmlns:a16="http://schemas.microsoft.com/office/drawing/2014/main" id="{0F864C9C-EFE9-CA40-A02A-4CB67AB04C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11449039" cy="6920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Headline goes here</a:t>
            </a:r>
            <a:endParaRPr lang="ru-R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B4865B-E3DF-9745-853A-6D80C763300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743023" y="-3248"/>
            <a:ext cx="7178063" cy="6886175"/>
          </a:xfrm>
          <a:custGeom>
            <a:avLst/>
            <a:gdLst>
              <a:gd name="connsiteX0" fmla="*/ 0 w 4438650"/>
              <a:gd name="connsiteY0" fmla="*/ 6502400 h 6502400"/>
              <a:gd name="connsiteX1" fmla="*/ 1109663 w 4438650"/>
              <a:gd name="connsiteY1" fmla="*/ 0 h 6502400"/>
              <a:gd name="connsiteX2" fmla="*/ 4438650 w 4438650"/>
              <a:gd name="connsiteY2" fmla="*/ 0 h 6502400"/>
              <a:gd name="connsiteX3" fmla="*/ 3328988 w 4438650"/>
              <a:gd name="connsiteY3" fmla="*/ 6502400 h 6502400"/>
              <a:gd name="connsiteX4" fmla="*/ 0 w 4438650"/>
              <a:gd name="connsiteY4" fmla="*/ 6502400 h 6502400"/>
              <a:gd name="connsiteX0" fmla="*/ 0 w 4438650"/>
              <a:gd name="connsiteY0" fmla="*/ 6502400 h 6873460"/>
              <a:gd name="connsiteX1" fmla="*/ 1109663 w 4438650"/>
              <a:gd name="connsiteY1" fmla="*/ 0 h 6873460"/>
              <a:gd name="connsiteX2" fmla="*/ 4438650 w 4438650"/>
              <a:gd name="connsiteY2" fmla="*/ 0 h 6873460"/>
              <a:gd name="connsiteX3" fmla="*/ 3209719 w 4438650"/>
              <a:gd name="connsiteY3" fmla="*/ 6873460 h 6873460"/>
              <a:gd name="connsiteX4" fmla="*/ 0 w 4438650"/>
              <a:gd name="connsiteY4" fmla="*/ 6502400 h 6873460"/>
              <a:gd name="connsiteX0" fmla="*/ 0 w 4677189"/>
              <a:gd name="connsiteY0" fmla="*/ 6542157 h 6913217"/>
              <a:gd name="connsiteX1" fmla="*/ 1109663 w 4677189"/>
              <a:gd name="connsiteY1" fmla="*/ 39757 h 6913217"/>
              <a:gd name="connsiteX2" fmla="*/ 4677189 w 4677189"/>
              <a:gd name="connsiteY2" fmla="*/ 0 h 6913217"/>
              <a:gd name="connsiteX3" fmla="*/ 3209719 w 4677189"/>
              <a:gd name="connsiteY3" fmla="*/ 6913217 h 6913217"/>
              <a:gd name="connsiteX4" fmla="*/ 0 w 4677189"/>
              <a:gd name="connsiteY4" fmla="*/ 6542157 h 6913217"/>
              <a:gd name="connsiteX0" fmla="*/ 1090198 w 5767387"/>
              <a:gd name="connsiteY0" fmla="*/ 6542157 h 6913217"/>
              <a:gd name="connsiteX1" fmla="*/ 0 w 5767387"/>
              <a:gd name="connsiteY1" fmla="*/ 53009 h 6913217"/>
              <a:gd name="connsiteX2" fmla="*/ 5767387 w 5767387"/>
              <a:gd name="connsiteY2" fmla="*/ 0 h 6913217"/>
              <a:gd name="connsiteX3" fmla="*/ 4299917 w 5767387"/>
              <a:gd name="connsiteY3" fmla="*/ 6913217 h 6913217"/>
              <a:gd name="connsiteX4" fmla="*/ 1090198 w 5767387"/>
              <a:gd name="connsiteY4" fmla="*/ 6542157 h 6913217"/>
              <a:gd name="connsiteX0" fmla="*/ 0 w 7221606"/>
              <a:gd name="connsiteY0" fmla="*/ 6966227 h 6966227"/>
              <a:gd name="connsiteX1" fmla="*/ 1454219 w 7221606"/>
              <a:gd name="connsiteY1" fmla="*/ 53009 h 6966227"/>
              <a:gd name="connsiteX2" fmla="*/ 7221606 w 7221606"/>
              <a:gd name="connsiteY2" fmla="*/ 0 h 6966227"/>
              <a:gd name="connsiteX3" fmla="*/ 5754136 w 7221606"/>
              <a:gd name="connsiteY3" fmla="*/ 6913217 h 6966227"/>
              <a:gd name="connsiteX4" fmla="*/ 0 w 7221606"/>
              <a:gd name="connsiteY4" fmla="*/ 6966227 h 6966227"/>
              <a:gd name="connsiteX0" fmla="*/ 0 w 7221606"/>
              <a:gd name="connsiteY0" fmla="*/ 6992732 h 6992732"/>
              <a:gd name="connsiteX1" fmla="*/ 1440967 w 7221606"/>
              <a:gd name="connsiteY1" fmla="*/ 0 h 6992732"/>
              <a:gd name="connsiteX2" fmla="*/ 7221606 w 7221606"/>
              <a:gd name="connsiteY2" fmla="*/ 26505 h 6992732"/>
              <a:gd name="connsiteX3" fmla="*/ 5754136 w 7221606"/>
              <a:gd name="connsiteY3" fmla="*/ 6939722 h 6992732"/>
              <a:gd name="connsiteX4" fmla="*/ 0 w 7221606"/>
              <a:gd name="connsiteY4" fmla="*/ 6992732 h 6992732"/>
              <a:gd name="connsiteX0" fmla="*/ 0 w 7221606"/>
              <a:gd name="connsiteY0" fmla="*/ 6992732 h 6992732"/>
              <a:gd name="connsiteX1" fmla="*/ 1440967 w 7221606"/>
              <a:gd name="connsiteY1" fmla="*/ 0 h 6992732"/>
              <a:gd name="connsiteX2" fmla="*/ 7221606 w 7221606"/>
              <a:gd name="connsiteY2" fmla="*/ 13253 h 6992732"/>
              <a:gd name="connsiteX3" fmla="*/ 5754136 w 7221606"/>
              <a:gd name="connsiteY3" fmla="*/ 6939722 h 6992732"/>
              <a:gd name="connsiteX4" fmla="*/ 0 w 7221606"/>
              <a:gd name="connsiteY4" fmla="*/ 6992732 h 6992732"/>
              <a:gd name="connsiteX0" fmla="*/ 0 w 7221606"/>
              <a:gd name="connsiteY0" fmla="*/ 6979480 h 6979480"/>
              <a:gd name="connsiteX1" fmla="*/ 1440967 w 7221606"/>
              <a:gd name="connsiteY1" fmla="*/ 0 h 6979480"/>
              <a:gd name="connsiteX2" fmla="*/ 7221606 w 7221606"/>
              <a:gd name="connsiteY2" fmla="*/ 1 h 6979480"/>
              <a:gd name="connsiteX3" fmla="*/ 5754136 w 7221606"/>
              <a:gd name="connsiteY3" fmla="*/ 6926470 h 6979480"/>
              <a:gd name="connsiteX4" fmla="*/ 0 w 7221606"/>
              <a:gd name="connsiteY4" fmla="*/ 6979480 h 6979480"/>
              <a:gd name="connsiteX0" fmla="*/ 0 w 7221606"/>
              <a:gd name="connsiteY0" fmla="*/ 6979479 h 6979479"/>
              <a:gd name="connsiteX1" fmla="*/ 1565376 w 7221606"/>
              <a:gd name="connsiteY1" fmla="*/ 74644 h 6979479"/>
              <a:gd name="connsiteX2" fmla="*/ 7221606 w 7221606"/>
              <a:gd name="connsiteY2" fmla="*/ 0 h 6979479"/>
              <a:gd name="connsiteX3" fmla="*/ 5754136 w 7221606"/>
              <a:gd name="connsiteY3" fmla="*/ 6926469 h 6979479"/>
              <a:gd name="connsiteX4" fmla="*/ 0 w 7221606"/>
              <a:gd name="connsiteY4" fmla="*/ 6979479 h 6979479"/>
              <a:gd name="connsiteX0" fmla="*/ 0 w 7221606"/>
              <a:gd name="connsiteY0" fmla="*/ 6979479 h 6979479"/>
              <a:gd name="connsiteX1" fmla="*/ 1440968 w 7221606"/>
              <a:gd name="connsiteY1" fmla="*/ 49762 h 6979479"/>
              <a:gd name="connsiteX2" fmla="*/ 7221606 w 7221606"/>
              <a:gd name="connsiteY2" fmla="*/ 0 h 6979479"/>
              <a:gd name="connsiteX3" fmla="*/ 5754136 w 7221606"/>
              <a:gd name="connsiteY3" fmla="*/ 6926469 h 6979479"/>
              <a:gd name="connsiteX4" fmla="*/ 0 w 7221606"/>
              <a:gd name="connsiteY4" fmla="*/ 6979479 h 6979479"/>
              <a:gd name="connsiteX0" fmla="*/ 0 w 7047434"/>
              <a:gd name="connsiteY0" fmla="*/ 6929717 h 6929717"/>
              <a:gd name="connsiteX1" fmla="*/ 1440968 w 7047434"/>
              <a:gd name="connsiteY1" fmla="*/ 0 h 6929717"/>
              <a:gd name="connsiteX2" fmla="*/ 7047434 w 7047434"/>
              <a:gd name="connsiteY2" fmla="*/ 93307 h 6929717"/>
              <a:gd name="connsiteX3" fmla="*/ 5754136 w 7047434"/>
              <a:gd name="connsiteY3" fmla="*/ 6876707 h 6929717"/>
              <a:gd name="connsiteX4" fmla="*/ 0 w 7047434"/>
              <a:gd name="connsiteY4" fmla="*/ 6929717 h 6929717"/>
              <a:gd name="connsiteX0" fmla="*/ 0 w 7190503"/>
              <a:gd name="connsiteY0" fmla="*/ 6929717 h 6929717"/>
              <a:gd name="connsiteX1" fmla="*/ 1440968 w 7190503"/>
              <a:gd name="connsiteY1" fmla="*/ 0 h 6929717"/>
              <a:gd name="connsiteX2" fmla="*/ 7190503 w 7190503"/>
              <a:gd name="connsiteY2" fmla="*/ 1 h 6929717"/>
              <a:gd name="connsiteX3" fmla="*/ 5754136 w 7190503"/>
              <a:gd name="connsiteY3" fmla="*/ 6876707 h 6929717"/>
              <a:gd name="connsiteX4" fmla="*/ 0 w 7190503"/>
              <a:gd name="connsiteY4" fmla="*/ 6929717 h 6929717"/>
              <a:gd name="connsiteX0" fmla="*/ 0 w 7190503"/>
              <a:gd name="connsiteY0" fmla="*/ 6929717 h 6929717"/>
              <a:gd name="connsiteX1" fmla="*/ 1440968 w 7190503"/>
              <a:gd name="connsiteY1" fmla="*/ 0 h 6929717"/>
              <a:gd name="connsiteX2" fmla="*/ 7190503 w 7190503"/>
              <a:gd name="connsiteY2" fmla="*/ 1 h 6929717"/>
              <a:gd name="connsiteX3" fmla="*/ 5617287 w 7190503"/>
              <a:gd name="connsiteY3" fmla="*/ 6870487 h 6929717"/>
              <a:gd name="connsiteX4" fmla="*/ 0 w 7190503"/>
              <a:gd name="connsiteY4" fmla="*/ 6929717 h 6929717"/>
              <a:gd name="connsiteX0" fmla="*/ 0 w 7190503"/>
              <a:gd name="connsiteY0" fmla="*/ 6929717 h 6929717"/>
              <a:gd name="connsiteX1" fmla="*/ 1440968 w 7190503"/>
              <a:gd name="connsiteY1" fmla="*/ 0 h 6929717"/>
              <a:gd name="connsiteX2" fmla="*/ 7190503 w 7190503"/>
              <a:gd name="connsiteY2" fmla="*/ 1 h 6929717"/>
              <a:gd name="connsiteX3" fmla="*/ 5741695 w 7190503"/>
              <a:gd name="connsiteY3" fmla="*/ 6882928 h 6929717"/>
              <a:gd name="connsiteX4" fmla="*/ 0 w 7190503"/>
              <a:gd name="connsiteY4" fmla="*/ 6929717 h 6929717"/>
              <a:gd name="connsiteX0" fmla="*/ 0 w 7028773"/>
              <a:gd name="connsiteY0" fmla="*/ 6861293 h 6882928"/>
              <a:gd name="connsiteX1" fmla="*/ 1279238 w 7028773"/>
              <a:gd name="connsiteY1" fmla="*/ 0 h 6882928"/>
              <a:gd name="connsiteX2" fmla="*/ 7028773 w 7028773"/>
              <a:gd name="connsiteY2" fmla="*/ 1 h 6882928"/>
              <a:gd name="connsiteX3" fmla="*/ 5579965 w 7028773"/>
              <a:gd name="connsiteY3" fmla="*/ 6882928 h 6882928"/>
              <a:gd name="connsiteX4" fmla="*/ 0 w 7028773"/>
              <a:gd name="connsiteY4" fmla="*/ 6861293 h 6882928"/>
              <a:gd name="connsiteX0" fmla="*/ 0 w 7178063"/>
              <a:gd name="connsiteY0" fmla="*/ 6886175 h 6886175"/>
              <a:gd name="connsiteX1" fmla="*/ 1428528 w 7178063"/>
              <a:gd name="connsiteY1" fmla="*/ 0 h 6886175"/>
              <a:gd name="connsiteX2" fmla="*/ 7178063 w 7178063"/>
              <a:gd name="connsiteY2" fmla="*/ 1 h 6886175"/>
              <a:gd name="connsiteX3" fmla="*/ 5729255 w 7178063"/>
              <a:gd name="connsiteY3" fmla="*/ 6882928 h 6886175"/>
              <a:gd name="connsiteX4" fmla="*/ 0 w 7178063"/>
              <a:gd name="connsiteY4" fmla="*/ 6886175 h 688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8063" h="6886175">
                <a:moveTo>
                  <a:pt x="0" y="6886175"/>
                </a:moveTo>
                <a:lnTo>
                  <a:pt x="1428528" y="0"/>
                </a:lnTo>
                <a:lnTo>
                  <a:pt x="7178063" y="1"/>
                </a:lnTo>
                <a:lnTo>
                  <a:pt x="5729255" y="6882928"/>
                </a:lnTo>
                <a:lnTo>
                  <a:pt x="0" y="6886175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hite Sectio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77BBE38-0D92-294D-9AED-E73B9F8E4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929" y="2505670"/>
            <a:ext cx="6784409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72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7200"/>
              </a:lnSpc>
            </a:pP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b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2 lines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F8B5F401-8E88-304C-BF17-627DB91847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846" y="4651116"/>
            <a:ext cx="22901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Sample text</a:t>
            </a:r>
            <a:endParaRPr lang="ru-R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58D17A-505C-884B-A337-7A2C624DA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6" y="1041400"/>
            <a:ext cx="1882727" cy="564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67866-849B-3D45-A470-A326A8B2F4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876" y="-12311"/>
            <a:ext cx="5460123" cy="686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36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- Gray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81975B-8A61-FA4E-B820-B42C4455A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6D609E6-E64C-764C-AB00-2B0729C0FD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930" y="2322964"/>
            <a:ext cx="3944937" cy="177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Anum Pat. Do, </a:t>
            </a:r>
            <a:r>
              <a:rPr lang="en-US" err="1"/>
              <a:t>Catum</a:t>
            </a:r>
            <a:r>
              <a:rPr lang="en-US"/>
              <a:t>, nostrum </a:t>
            </a:r>
            <a:r>
              <a:rPr lang="en-US" err="1"/>
              <a:t>atu</a:t>
            </a:r>
            <a:r>
              <a:rPr lang="en-US"/>
              <a:t> quid in se, </a:t>
            </a:r>
            <a:r>
              <a:rPr lang="en-US" err="1"/>
              <a:t>patus</a:t>
            </a:r>
            <a:r>
              <a:rPr lang="en-US"/>
              <a:t>, nihil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nonem</a:t>
            </a:r>
            <a:r>
              <a:rPr lang="en-US"/>
              <a:t> es </a:t>
            </a:r>
            <a:r>
              <a:rPr lang="en-US" err="1"/>
              <a:t>iur</a:t>
            </a:r>
            <a:r>
              <a:rPr lang="en-US"/>
              <a:t>. </a:t>
            </a:r>
            <a:r>
              <a:rPr lang="en-US" err="1"/>
              <a:t>Quod</a:t>
            </a:r>
            <a:r>
              <a:rPr lang="en-US"/>
              <a:t> </a:t>
            </a:r>
            <a:r>
              <a:rPr lang="en-US" err="1"/>
              <a:t>atrem</a:t>
            </a:r>
            <a:r>
              <a:rPr lang="en-US"/>
              <a:t>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iu</a:t>
            </a:r>
            <a:r>
              <a:rPr lang="en-US"/>
              <a:t> que </a:t>
            </a:r>
            <a:r>
              <a:rPr lang="en-US" err="1"/>
              <a:t>tatum</a:t>
            </a:r>
            <a:r>
              <a:rPr lang="en-US"/>
              <a:t> es? </a:t>
            </a:r>
            <a:r>
              <a:rPr lang="en-US" err="1"/>
              <a:t>Opos</a:t>
            </a:r>
            <a:r>
              <a:rPr lang="en-US"/>
              <a:t>, </a:t>
            </a:r>
            <a:r>
              <a:rPr lang="en-US" err="1"/>
              <a:t>popubli</a:t>
            </a:r>
            <a:r>
              <a:rPr lang="en-US"/>
              <a:t> </a:t>
            </a:r>
            <a:r>
              <a:rPr lang="en-US" err="1"/>
              <a:t>intio</a:t>
            </a:r>
            <a:r>
              <a:rPr lang="en-US"/>
              <a:t>, sena, </a:t>
            </a:r>
            <a:r>
              <a:rPr lang="en-US" err="1"/>
              <a:t>ubit</a:t>
            </a:r>
            <a:r>
              <a:rPr lang="en-US"/>
              <a:t>, </a:t>
            </a:r>
            <a:r>
              <a:rPr lang="en-US" err="1"/>
              <a:t>contia</a:t>
            </a:r>
            <a:r>
              <a:rPr lang="en-US"/>
              <a:t> </a:t>
            </a:r>
            <a:r>
              <a:rPr lang="en-US" err="1"/>
              <a:t>tiquem</a:t>
            </a:r>
            <a:r>
              <a:rPr lang="en-US"/>
              <a:t> tum me ta L. </a:t>
            </a:r>
            <a:r>
              <a:rPr lang="en-US" err="1"/>
              <a:t>erfecteribem</a:t>
            </a:r>
            <a:r>
              <a:rPr lang="en-US"/>
              <a:t> </a:t>
            </a:r>
            <a:r>
              <a:rPr lang="en-US" err="1"/>
              <a:t>iam</a:t>
            </a:r>
            <a:r>
              <a:rPr lang="en-US"/>
              <a:t>.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49CE8492-D631-624B-A649-D739C50A67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11449039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Headline goes here</a:t>
            </a:r>
            <a:endParaRPr lang="ru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3BAE94-9D19-C84A-9197-3230AF0F3C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33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- Ang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BD75EE-F05A-4E4D-8291-37C4AB9DF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6D609E6-E64C-764C-AB00-2B0729C0FD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930" y="2891924"/>
            <a:ext cx="3944937" cy="177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Anum Pat. Do, </a:t>
            </a:r>
            <a:r>
              <a:rPr lang="en-US" err="1"/>
              <a:t>Catum</a:t>
            </a:r>
            <a:r>
              <a:rPr lang="en-US"/>
              <a:t>, nostrum </a:t>
            </a:r>
            <a:r>
              <a:rPr lang="en-US" err="1"/>
              <a:t>atu</a:t>
            </a:r>
            <a:r>
              <a:rPr lang="en-US"/>
              <a:t> quid in se, </a:t>
            </a:r>
            <a:r>
              <a:rPr lang="en-US" err="1"/>
              <a:t>patus</a:t>
            </a:r>
            <a:r>
              <a:rPr lang="en-US"/>
              <a:t>, nihil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nonem</a:t>
            </a:r>
            <a:r>
              <a:rPr lang="en-US"/>
              <a:t> es </a:t>
            </a:r>
            <a:r>
              <a:rPr lang="en-US" err="1"/>
              <a:t>iur</a:t>
            </a:r>
            <a:r>
              <a:rPr lang="en-US"/>
              <a:t>. </a:t>
            </a:r>
            <a:r>
              <a:rPr lang="en-US" err="1"/>
              <a:t>Quod</a:t>
            </a:r>
            <a:r>
              <a:rPr lang="en-US"/>
              <a:t> </a:t>
            </a:r>
            <a:r>
              <a:rPr lang="en-US" err="1"/>
              <a:t>atrem</a:t>
            </a:r>
            <a:r>
              <a:rPr lang="en-US"/>
              <a:t>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iu</a:t>
            </a:r>
            <a:r>
              <a:rPr lang="en-US"/>
              <a:t> que </a:t>
            </a:r>
            <a:r>
              <a:rPr lang="en-US" err="1"/>
              <a:t>tatum</a:t>
            </a:r>
            <a:r>
              <a:rPr lang="en-US"/>
              <a:t> es? </a:t>
            </a:r>
            <a:r>
              <a:rPr lang="en-US" err="1"/>
              <a:t>Opos</a:t>
            </a:r>
            <a:r>
              <a:rPr lang="en-US"/>
              <a:t>, </a:t>
            </a:r>
            <a:r>
              <a:rPr lang="en-US" err="1"/>
              <a:t>popubli</a:t>
            </a:r>
            <a:r>
              <a:rPr lang="en-US"/>
              <a:t> </a:t>
            </a:r>
            <a:r>
              <a:rPr lang="en-US" err="1"/>
              <a:t>intio</a:t>
            </a:r>
            <a:r>
              <a:rPr lang="en-US"/>
              <a:t>, sena, </a:t>
            </a:r>
            <a:r>
              <a:rPr lang="en-US" err="1"/>
              <a:t>ubit</a:t>
            </a:r>
            <a:r>
              <a:rPr lang="en-US"/>
              <a:t>, </a:t>
            </a:r>
            <a:r>
              <a:rPr lang="en-US" err="1"/>
              <a:t>contia</a:t>
            </a:r>
            <a:r>
              <a:rPr lang="en-US"/>
              <a:t> </a:t>
            </a:r>
            <a:r>
              <a:rPr lang="en-US" err="1"/>
              <a:t>tiquem</a:t>
            </a:r>
            <a:r>
              <a:rPr lang="en-US"/>
              <a:t> tum me ta L. </a:t>
            </a:r>
            <a:r>
              <a:rPr lang="en-US" err="1"/>
              <a:t>erfecteribem</a:t>
            </a:r>
            <a:r>
              <a:rPr lang="en-US"/>
              <a:t> </a:t>
            </a:r>
            <a:r>
              <a:rPr lang="en-US" err="1"/>
              <a:t>iam</a:t>
            </a:r>
            <a:r>
              <a:rPr lang="en-US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2909B54-6AAD-DE4F-A345-A8F97AC79F3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86797" y="1720240"/>
            <a:ext cx="7183171" cy="4121369"/>
          </a:xfrm>
          <a:prstGeom prst="rect">
            <a:avLst/>
          </a:prstGeom>
          <a:solidFill>
            <a:schemeClr val="bg1"/>
          </a:solidFill>
          <a:effectLst>
            <a:outerShdw blurRad="488925" sx="102000" sy="102000" algn="ctr" rotWithShape="0">
              <a:prstClr val="black">
                <a:alpha val="12373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8C99CBDA-F242-3E4C-A6F2-CCE6DE4FA4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11449039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Headline goes here</a:t>
            </a:r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9617CC-C2A7-AD41-9D24-93C96FE358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83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D7C236-043B-754C-9BDE-359EDA083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6D609E6-E64C-764C-AB00-2B0729C0FD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930" y="2244143"/>
            <a:ext cx="3363415" cy="25527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Anum Pat. Do, </a:t>
            </a:r>
            <a:r>
              <a:rPr lang="en-US" err="1"/>
              <a:t>Catum</a:t>
            </a:r>
            <a:r>
              <a:rPr lang="en-US"/>
              <a:t>, nostrum </a:t>
            </a:r>
            <a:r>
              <a:rPr lang="en-US" err="1"/>
              <a:t>atu</a:t>
            </a:r>
            <a:r>
              <a:rPr lang="en-US"/>
              <a:t> quid in se, </a:t>
            </a:r>
            <a:r>
              <a:rPr lang="en-US" err="1"/>
              <a:t>patus</a:t>
            </a:r>
            <a:r>
              <a:rPr lang="en-US"/>
              <a:t>, nihil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nonem</a:t>
            </a:r>
            <a:r>
              <a:rPr lang="en-US"/>
              <a:t> es </a:t>
            </a:r>
            <a:r>
              <a:rPr lang="en-US" err="1"/>
              <a:t>iur</a:t>
            </a:r>
            <a:r>
              <a:rPr lang="en-US"/>
              <a:t>. </a:t>
            </a:r>
            <a:r>
              <a:rPr lang="en-US" err="1"/>
              <a:t>Quod</a:t>
            </a:r>
            <a:r>
              <a:rPr lang="en-US"/>
              <a:t> </a:t>
            </a:r>
            <a:r>
              <a:rPr lang="en-US" err="1"/>
              <a:t>atrem</a:t>
            </a:r>
            <a:r>
              <a:rPr lang="en-US"/>
              <a:t>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iu</a:t>
            </a:r>
            <a:r>
              <a:rPr lang="en-US"/>
              <a:t> que </a:t>
            </a:r>
            <a:r>
              <a:rPr lang="en-US" err="1"/>
              <a:t>tatum</a:t>
            </a:r>
            <a:r>
              <a:rPr lang="en-US"/>
              <a:t> es? </a:t>
            </a:r>
            <a:r>
              <a:rPr lang="en-US" err="1"/>
              <a:t>Opos</a:t>
            </a:r>
            <a:r>
              <a:rPr lang="en-US"/>
              <a:t>, </a:t>
            </a:r>
            <a:r>
              <a:rPr lang="en-US" err="1"/>
              <a:t>popubli</a:t>
            </a:r>
            <a:r>
              <a:rPr lang="en-US"/>
              <a:t> </a:t>
            </a:r>
            <a:r>
              <a:rPr lang="en-US" err="1"/>
              <a:t>intio</a:t>
            </a:r>
            <a:r>
              <a:rPr lang="en-US"/>
              <a:t>, sena, </a:t>
            </a:r>
            <a:r>
              <a:rPr lang="en-US" err="1"/>
              <a:t>ubit</a:t>
            </a:r>
            <a:r>
              <a:rPr lang="en-US"/>
              <a:t>, </a:t>
            </a:r>
            <a:r>
              <a:rPr lang="en-US" err="1"/>
              <a:t>contia</a:t>
            </a:r>
            <a:r>
              <a:rPr lang="en-US"/>
              <a:t> </a:t>
            </a:r>
            <a:r>
              <a:rPr lang="en-US" err="1"/>
              <a:t>tiquem</a:t>
            </a:r>
            <a:r>
              <a:rPr lang="en-US"/>
              <a:t> tum me ta L. </a:t>
            </a:r>
            <a:r>
              <a:rPr lang="en-US" err="1"/>
              <a:t>erfecteribem</a:t>
            </a:r>
            <a:r>
              <a:rPr lang="en-US"/>
              <a:t> </a:t>
            </a:r>
            <a:r>
              <a:rPr lang="en-US" err="1"/>
              <a:t>iam</a:t>
            </a:r>
            <a:r>
              <a:rPr lang="en-US"/>
              <a:t>.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65A0BBB1-1F16-7C4C-B6FB-B758B99A61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11449039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Headline goes here</a:t>
            </a:r>
            <a:endParaRPr lang="ru-RU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70A86F44-80DD-A34D-9987-B7EDD52C29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4229" y="2682728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2551842-BAA0-B74D-B916-7F9146E77B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4228" y="3165660"/>
            <a:ext cx="3262313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2E6F7C1D-4D90-514F-B737-7AF3C9B653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7657" y="2650212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414FD69-A415-604B-8E5E-E6B32098FF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7656" y="3133144"/>
            <a:ext cx="3262313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cxnSp>
        <p:nvCxnSpPr>
          <p:cNvPr id="15" name="Straight Connector 16">
            <a:extLst>
              <a:ext uri="{FF2B5EF4-FFF2-40B4-BE49-F238E27FC236}">
                <a16:creationId xmlns:a16="http://schemas.microsoft.com/office/drawing/2014/main" id="{961CCFD1-BEF1-424B-BF66-78F6DEE5B707}"/>
              </a:ext>
            </a:extLst>
          </p:cNvPr>
          <p:cNvCxnSpPr>
            <a:cxnSpLocks/>
          </p:cNvCxnSpPr>
          <p:nvPr userDrawn="1"/>
        </p:nvCxnSpPr>
        <p:spPr>
          <a:xfrm>
            <a:off x="8192215" y="2316398"/>
            <a:ext cx="0" cy="2480454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E4BAE25-6C34-514A-8625-602C3169F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07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D7C236-043B-754C-9BDE-359EDA083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Текст 2">
            <a:extLst>
              <a:ext uri="{FF2B5EF4-FFF2-40B4-BE49-F238E27FC236}">
                <a16:creationId xmlns:a16="http://schemas.microsoft.com/office/drawing/2014/main" id="{65A0BBB1-1F16-7C4C-B6FB-B758B99A61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11449039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Headline goes here</a:t>
            </a:r>
            <a:endParaRPr lang="ru-RU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2E6F7C1D-4D90-514F-B737-7AF3C9B653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8857" y="2914494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414FD69-A415-604B-8E5E-E6B32098FF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856" y="3397426"/>
            <a:ext cx="3262313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1047682-27A1-B148-924B-351CA39207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0931" y="1720239"/>
            <a:ext cx="5555202" cy="4761449"/>
          </a:xfrm>
          <a:prstGeom prst="rect">
            <a:avLst/>
          </a:prstGeom>
          <a:solidFill>
            <a:schemeClr val="bg1"/>
          </a:solidFill>
          <a:effectLst>
            <a:outerShdw blurRad="488925" sx="102000" sy="102000" algn="ctr" rotWithShape="0">
              <a:prstClr val="black">
                <a:alpha val="12373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63A940-0232-EA4A-A296-A434542B00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27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+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D7C236-043B-754C-9BDE-359EDA083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1047682-27A1-B148-924B-351CA39207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4767" y="995434"/>
            <a:ext cx="5555202" cy="4761449"/>
          </a:xfrm>
          <a:prstGeom prst="rect">
            <a:avLst/>
          </a:prstGeom>
          <a:solidFill>
            <a:schemeClr val="bg1"/>
          </a:solidFill>
          <a:effectLst>
            <a:outerShdw blurRad="488925" sx="102000" sy="102000" algn="ctr" rotWithShape="0">
              <a:prstClr val="black">
                <a:alpha val="12373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65A0BBB1-1F16-7C4C-B6FB-B758B99A61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11449039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Headline goes here</a:t>
            </a:r>
            <a:endParaRPr lang="ru-RU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2E6F7C1D-4D90-514F-B737-7AF3C9B653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6372" y="2914494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414FD69-A415-604B-8E5E-E6B32098FF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371" y="3397426"/>
            <a:ext cx="3262313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cxnSp>
        <p:nvCxnSpPr>
          <p:cNvPr id="15" name="Straight Connector 16">
            <a:extLst>
              <a:ext uri="{FF2B5EF4-FFF2-40B4-BE49-F238E27FC236}">
                <a16:creationId xmlns:a16="http://schemas.microsoft.com/office/drawing/2014/main" id="{961CCFD1-BEF1-424B-BF66-78F6DEE5B707}"/>
              </a:ext>
            </a:extLst>
          </p:cNvPr>
          <p:cNvCxnSpPr>
            <a:cxnSpLocks/>
          </p:cNvCxnSpPr>
          <p:nvPr userDrawn="1"/>
        </p:nvCxnSpPr>
        <p:spPr>
          <a:xfrm>
            <a:off x="320930" y="2580680"/>
            <a:ext cx="0" cy="2480454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6997265-CF79-8F48-8876-A4934DBA74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43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D7C236-043B-754C-9BDE-359EDA083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" y="-15240"/>
            <a:ext cx="12192000" cy="6873240"/>
          </a:xfrm>
          <a:prstGeom prst="rect">
            <a:avLst/>
          </a:prstGeom>
        </p:spPr>
      </p:pic>
      <p:sp>
        <p:nvSpPr>
          <p:cNvPr id="10" name="Текст 2">
            <a:extLst>
              <a:ext uri="{FF2B5EF4-FFF2-40B4-BE49-F238E27FC236}">
                <a16:creationId xmlns:a16="http://schemas.microsoft.com/office/drawing/2014/main" id="{65A0BBB1-1F16-7C4C-B6FB-B758B99A61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11449039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Headline goes here</a:t>
            </a:r>
            <a:endParaRPr lang="ru-RU"/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AE84A50B-6AE5-E749-A420-5383514E1C04}"/>
              </a:ext>
            </a:extLst>
          </p:cNvPr>
          <p:cNvCxnSpPr>
            <a:cxnSpLocks/>
          </p:cNvCxnSpPr>
          <p:nvPr userDrawn="1"/>
        </p:nvCxnSpPr>
        <p:spPr>
          <a:xfrm>
            <a:off x="3949998" y="1812536"/>
            <a:ext cx="0" cy="2480454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2">
            <a:extLst>
              <a:ext uri="{FF2B5EF4-FFF2-40B4-BE49-F238E27FC236}">
                <a16:creationId xmlns:a16="http://schemas.microsoft.com/office/drawing/2014/main" id="{63387C4C-E3DF-D941-BE86-3ABC15BF2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30" y="2318973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7BED7E66-B9E7-6B46-A05F-5C06BDE40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9636" y="2318973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4F7722F9-0D25-BC40-AA69-134F51A1E1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929" y="2801905"/>
            <a:ext cx="3262313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C16246A4-C508-3446-B3C7-518DE8D419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79882" y="2801905"/>
            <a:ext cx="3262313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02FD28EA-5819-5747-820A-F5C28AA9EB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929" y="5316895"/>
            <a:ext cx="8103541" cy="1231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Anum Pat. Do, </a:t>
            </a:r>
            <a:r>
              <a:rPr lang="en-US" err="1"/>
              <a:t>Catum</a:t>
            </a:r>
            <a:r>
              <a:rPr lang="en-US"/>
              <a:t>, nostrum </a:t>
            </a:r>
            <a:r>
              <a:rPr lang="en-US" err="1"/>
              <a:t>atu</a:t>
            </a:r>
            <a:r>
              <a:rPr lang="en-US"/>
              <a:t> quid in se, </a:t>
            </a:r>
            <a:r>
              <a:rPr lang="en-US" err="1"/>
              <a:t>patus</a:t>
            </a:r>
            <a:r>
              <a:rPr lang="en-US"/>
              <a:t>, nihil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nonem</a:t>
            </a:r>
            <a:r>
              <a:rPr lang="en-US"/>
              <a:t> es </a:t>
            </a:r>
            <a:r>
              <a:rPr lang="en-US" err="1"/>
              <a:t>iur</a:t>
            </a:r>
            <a:r>
              <a:rPr lang="en-US"/>
              <a:t>. </a:t>
            </a:r>
            <a:r>
              <a:rPr lang="en-US" err="1"/>
              <a:t>Quod</a:t>
            </a:r>
            <a:r>
              <a:rPr lang="en-US"/>
              <a:t> </a:t>
            </a:r>
            <a:r>
              <a:rPr lang="en-US" err="1"/>
              <a:t>atrem</a:t>
            </a:r>
            <a:r>
              <a:rPr lang="en-US"/>
              <a:t>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iu</a:t>
            </a:r>
            <a:r>
              <a:rPr lang="en-US"/>
              <a:t> que </a:t>
            </a:r>
            <a:r>
              <a:rPr lang="en-US" err="1"/>
              <a:t>tatum</a:t>
            </a:r>
            <a:r>
              <a:rPr lang="en-US"/>
              <a:t> es? </a:t>
            </a:r>
            <a:r>
              <a:rPr lang="en-US" err="1"/>
              <a:t>Opos</a:t>
            </a:r>
            <a:r>
              <a:rPr lang="en-US"/>
              <a:t>, </a:t>
            </a:r>
            <a:r>
              <a:rPr lang="en-US" err="1"/>
              <a:t>popubli</a:t>
            </a:r>
            <a:r>
              <a:rPr lang="en-US"/>
              <a:t> </a:t>
            </a:r>
            <a:r>
              <a:rPr lang="en-US" err="1"/>
              <a:t>intio</a:t>
            </a:r>
            <a:r>
              <a:rPr lang="en-US"/>
              <a:t>, sena, </a:t>
            </a:r>
            <a:r>
              <a:rPr lang="en-US" err="1"/>
              <a:t>ubit</a:t>
            </a:r>
            <a:r>
              <a:rPr lang="en-US"/>
              <a:t>, </a:t>
            </a:r>
            <a:r>
              <a:rPr lang="en-US" err="1"/>
              <a:t>contia</a:t>
            </a:r>
            <a:r>
              <a:rPr lang="en-US"/>
              <a:t> </a:t>
            </a:r>
            <a:r>
              <a:rPr lang="en-US" err="1"/>
              <a:t>tiquem</a:t>
            </a:r>
            <a:r>
              <a:rPr lang="en-US"/>
              <a:t> tum me ta L. </a:t>
            </a:r>
            <a:r>
              <a:rPr lang="en-US" err="1"/>
              <a:t>erfecteribem</a:t>
            </a:r>
            <a:r>
              <a:rPr lang="en-US"/>
              <a:t> </a:t>
            </a:r>
            <a:r>
              <a:rPr lang="en-US" err="1"/>
              <a:t>iam</a:t>
            </a:r>
            <a:r>
              <a:rPr lang="en-US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EE6949-5B59-9849-BA43-D463561CA0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16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D7C236-043B-754C-9BDE-359EDA083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6616" y="0"/>
            <a:ext cx="7035384" cy="6858000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86F15B-B427-7446-A116-AFAD84C22D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28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+ Statem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6A9FE-A377-1346-A164-06799ED9B9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872427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D7C236-043B-754C-9BDE-359EDA083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3454" y="0"/>
            <a:ext cx="525155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C83626-FB0E-9C45-A6F9-5E7B7F6F0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0739" y="6217920"/>
            <a:ext cx="879230" cy="263769"/>
          </a:xfrm>
          <a:prstGeom prst="rect">
            <a:avLst/>
          </a:prstGeom>
        </p:spPr>
      </p:pic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02FD28EA-5819-5747-820A-F5C28AA9EB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58989" y="1394085"/>
            <a:ext cx="2368446" cy="39933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Anum Pat. Do, </a:t>
            </a:r>
            <a:r>
              <a:rPr lang="en-US" err="1"/>
              <a:t>Catum</a:t>
            </a:r>
            <a:r>
              <a:rPr lang="en-US"/>
              <a:t>, nostrum </a:t>
            </a:r>
            <a:r>
              <a:rPr lang="en-US" err="1"/>
              <a:t>atu</a:t>
            </a:r>
            <a:r>
              <a:rPr lang="en-US"/>
              <a:t> quid in se, </a:t>
            </a:r>
            <a:r>
              <a:rPr lang="en-US" err="1"/>
              <a:t>patus</a:t>
            </a:r>
            <a:r>
              <a:rPr lang="en-US"/>
              <a:t>, nihil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nonem</a:t>
            </a:r>
            <a:r>
              <a:rPr lang="en-US"/>
              <a:t> es </a:t>
            </a:r>
            <a:r>
              <a:rPr lang="en-US" err="1"/>
              <a:t>iur</a:t>
            </a:r>
            <a:r>
              <a:rPr lang="en-US"/>
              <a:t>. </a:t>
            </a:r>
            <a:r>
              <a:rPr lang="en-US" err="1"/>
              <a:t>Quod</a:t>
            </a:r>
            <a:r>
              <a:rPr lang="en-US"/>
              <a:t> </a:t>
            </a:r>
            <a:r>
              <a:rPr lang="en-US" err="1"/>
              <a:t>atrem</a:t>
            </a:r>
            <a:r>
              <a:rPr lang="en-US"/>
              <a:t>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iu</a:t>
            </a:r>
            <a:r>
              <a:rPr lang="en-US"/>
              <a:t> que </a:t>
            </a:r>
            <a:r>
              <a:rPr lang="en-US" err="1"/>
              <a:t>tatum</a:t>
            </a:r>
            <a:r>
              <a:rPr lang="en-US"/>
              <a:t> es? </a:t>
            </a:r>
            <a:r>
              <a:rPr lang="en-US" err="1"/>
              <a:t>Opos</a:t>
            </a:r>
            <a:r>
              <a:rPr lang="en-US"/>
              <a:t>, </a:t>
            </a:r>
            <a:r>
              <a:rPr lang="en-US" err="1"/>
              <a:t>popubli</a:t>
            </a:r>
            <a:r>
              <a:rPr lang="en-US"/>
              <a:t> </a:t>
            </a:r>
            <a:r>
              <a:rPr lang="en-US" err="1"/>
              <a:t>intio</a:t>
            </a:r>
            <a:r>
              <a:rPr lang="en-US"/>
              <a:t>, sena, </a:t>
            </a:r>
            <a:r>
              <a:rPr lang="en-US" err="1"/>
              <a:t>ubit</a:t>
            </a:r>
            <a:r>
              <a:rPr lang="en-US"/>
              <a:t>, </a:t>
            </a:r>
            <a:r>
              <a:rPr lang="en-US" err="1"/>
              <a:t>contia</a:t>
            </a:r>
            <a:r>
              <a:rPr lang="en-US"/>
              <a:t> </a:t>
            </a:r>
            <a:r>
              <a:rPr lang="en-US" err="1"/>
              <a:t>tiquem</a:t>
            </a:r>
            <a:r>
              <a:rPr lang="en-US"/>
              <a:t> tum me ta L. </a:t>
            </a:r>
            <a:r>
              <a:rPr lang="en-US" err="1"/>
              <a:t>erfecteribem</a:t>
            </a:r>
            <a:r>
              <a:rPr lang="en-US"/>
              <a:t> </a:t>
            </a:r>
            <a:r>
              <a:rPr lang="en-US" err="1"/>
              <a:t>iam</a:t>
            </a:r>
            <a:r>
              <a:rPr lang="en-US"/>
              <a:t>.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70B37AB-9BBC-1643-8321-02F3705415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39" y="6370320"/>
            <a:ext cx="879230" cy="263769"/>
          </a:xfrm>
          <a:prstGeom prst="rect">
            <a:avLst/>
          </a:prstGeom>
          <a:effectLst>
            <a:outerShdw blurRad="229742" sx="102000" sy="102000" algn="ctr" rotWithShape="0">
              <a:prstClr val="black">
                <a:alpha val="39067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6163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+ Statement Ligh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6A9FE-A377-1346-A164-06799ED9B9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872427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D7C236-043B-754C-9BDE-359EDA083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0446" y="0"/>
            <a:ext cx="5251554" cy="6858000"/>
          </a:xfrm>
          <a:prstGeom prst="rect">
            <a:avLst/>
          </a:prstGeom>
        </p:spPr>
      </p:pic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02FD28EA-5819-5747-820A-F5C28AA9EB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58989" y="1394085"/>
            <a:ext cx="2368446" cy="39933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Anum Pat. Do, </a:t>
            </a:r>
            <a:r>
              <a:rPr lang="en-US" err="1"/>
              <a:t>Catum</a:t>
            </a:r>
            <a:r>
              <a:rPr lang="en-US"/>
              <a:t>, nostrum </a:t>
            </a:r>
            <a:r>
              <a:rPr lang="en-US" err="1"/>
              <a:t>atu</a:t>
            </a:r>
            <a:r>
              <a:rPr lang="en-US"/>
              <a:t> quid in se, </a:t>
            </a:r>
            <a:r>
              <a:rPr lang="en-US" err="1"/>
              <a:t>patus</a:t>
            </a:r>
            <a:r>
              <a:rPr lang="en-US"/>
              <a:t>, nihil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nonem</a:t>
            </a:r>
            <a:r>
              <a:rPr lang="en-US"/>
              <a:t> es </a:t>
            </a:r>
            <a:r>
              <a:rPr lang="en-US" err="1"/>
              <a:t>iur</a:t>
            </a:r>
            <a:r>
              <a:rPr lang="en-US"/>
              <a:t>. </a:t>
            </a:r>
            <a:r>
              <a:rPr lang="en-US" err="1"/>
              <a:t>Quod</a:t>
            </a:r>
            <a:r>
              <a:rPr lang="en-US"/>
              <a:t> </a:t>
            </a:r>
            <a:r>
              <a:rPr lang="en-US" err="1"/>
              <a:t>atrem</a:t>
            </a:r>
            <a:r>
              <a:rPr lang="en-US"/>
              <a:t>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iu</a:t>
            </a:r>
            <a:r>
              <a:rPr lang="en-US"/>
              <a:t> que </a:t>
            </a:r>
            <a:r>
              <a:rPr lang="en-US" err="1"/>
              <a:t>tatum</a:t>
            </a:r>
            <a:r>
              <a:rPr lang="en-US"/>
              <a:t> es? </a:t>
            </a:r>
            <a:r>
              <a:rPr lang="en-US" err="1"/>
              <a:t>Opos</a:t>
            </a:r>
            <a:r>
              <a:rPr lang="en-US"/>
              <a:t>, </a:t>
            </a:r>
            <a:r>
              <a:rPr lang="en-US" err="1"/>
              <a:t>popubli</a:t>
            </a:r>
            <a:r>
              <a:rPr lang="en-US"/>
              <a:t> </a:t>
            </a:r>
            <a:r>
              <a:rPr lang="en-US" err="1"/>
              <a:t>intio</a:t>
            </a:r>
            <a:r>
              <a:rPr lang="en-US"/>
              <a:t>, sena, </a:t>
            </a:r>
            <a:r>
              <a:rPr lang="en-US" err="1"/>
              <a:t>ubit</a:t>
            </a:r>
            <a:r>
              <a:rPr lang="en-US"/>
              <a:t>, </a:t>
            </a:r>
            <a:r>
              <a:rPr lang="en-US" err="1"/>
              <a:t>contia</a:t>
            </a:r>
            <a:r>
              <a:rPr lang="en-US"/>
              <a:t> </a:t>
            </a:r>
            <a:r>
              <a:rPr lang="en-US" err="1"/>
              <a:t>tiquem</a:t>
            </a:r>
            <a:r>
              <a:rPr lang="en-US"/>
              <a:t> tum me ta L. </a:t>
            </a:r>
            <a:r>
              <a:rPr lang="en-US" err="1"/>
              <a:t>erfecteribem</a:t>
            </a:r>
            <a:r>
              <a:rPr lang="en-US"/>
              <a:t> </a:t>
            </a:r>
            <a:r>
              <a:rPr lang="en-US" err="1"/>
              <a:t>iam</a:t>
            </a:r>
            <a:r>
              <a:rPr lang="en-US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E33F9-EB7A-394F-B63E-CA4EF45C68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0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6A9FE-A377-1346-A164-06799ED9B9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50076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D7C236-043B-754C-9BDE-359EDA083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83238"/>
            <a:ext cx="12192000" cy="4174761"/>
          </a:xfrm>
          <a:prstGeom prst="rect">
            <a:avLst/>
          </a:prstGeom>
        </p:spPr>
      </p:pic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02FD28EA-5819-5747-820A-F5C28AA9EB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929" y="5316895"/>
            <a:ext cx="8103541" cy="1231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Anum Pat. Do, </a:t>
            </a:r>
            <a:r>
              <a:rPr lang="en-US" err="1"/>
              <a:t>Catum</a:t>
            </a:r>
            <a:r>
              <a:rPr lang="en-US"/>
              <a:t>, nostrum </a:t>
            </a:r>
            <a:r>
              <a:rPr lang="en-US" err="1"/>
              <a:t>atu</a:t>
            </a:r>
            <a:r>
              <a:rPr lang="en-US"/>
              <a:t> quid in se, </a:t>
            </a:r>
            <a:r>
              <a:rPr lang="en-US" err="1"/>
              <a:t>patus</a:t>
            </a:r>
            <a:r>
              <a:rPr lang="en-US"/>
              <a:t>, nihil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nonem</a:t>
            </a:r>
            <a:r>
              <a:rPr lang="en-US"/>
              <a:t> es </a:t>
            </a:r>
            <a:r>
              <a:rPr lang="en-US" err="1"/>
              <a:t>iur</a:t>
            </a:r>
            <a:r>
              <a:rPr lang="en-US"/>
              <a:t>. </a:t>
            </a:r>
            <a:r>
              <a:rPr lang="en-US" err="1"/>
              <a:t>Quod</a:t>
            </a:r>
            <a:r>
              <a:rPr lang="en-US"/>
              <a:t> </a:t>
            </a:r>
            <a:r>
              <a:rPr lang="en-US" err="1"/>
              <a:t>atrem</a:t>
            </a:r>
            <a:r>
              <a:rPr lang="en-US"/>
              <a:t> </a:t>
            </a:r>
            <a:r>
              <a:rPr lang="en-US" err="1"/>
              <a:t>hore</a:t>
            </a:r>
            <a:r>
              <a:rPr lang="en-US"/>
              <a:t> </a:t>
            </a:r>
            <a:r>
              <a:rPr lang="en-US" err="1"/>
              <a:t>iu</a:t>
            </a:r>
            <a:r>
              <a:rPr lang="en-US"/>
              <a:t> que </a:t>
            </a:r>
            <a:r>
              <a:rPr lang="en-US" err="1"/>
              <a:t>tatum</a:t>
            </a:r>
            <a:r>
              <a:rPr lang="en-US"/>
              <a:t> es? </a:t>
            </a:r>
            <a:r>
              <a:rPr lang="en-US" err="1"/>
              <a:t>Opos</a:t>
            </a:r>
            <a:r>
              <a:rPr lang="en-US"/>
              <a:t>, </a:t>
            </a:r>
            <a:r>
              <a:rPr lang="en-US" err="1"/>
              <a:t>popubli</a:t>
            </a:r>
            <a:r>
              <a:rPr lang="en-US"/>
              <a:t> </a:t>
            </a:r>
            <a:r>
              <a:rPr lang="en-US" err="1"/>
              <a:t>intio</a:t>
            </a:r>
            <a:r>
              <a:rPr lang="en-US"/>
              <a:t>, sena, </a:t>
            </a:r>
            <a:r>
              <a:rPr lang="en-US" err="1"/>
              <a:t>ubit</a:t>
            </a:r>
            <a:r>
              <a:rPr lang="en-US"/>
              <a:t>, </a:t>
            </a:r>
            <a:r>
              <a:rPr lang="en-US" err="1"/>
              <a:t>contia</a:t>
            </a:r>
            <a:r>
              <a:rPr lang="en-US"/>
              <a:t> </a:t>
            </a:r>
            <a:r>
              <a:rPr lang="en-US" err="1"/>
              <a:t>tiquem</a:t>
            </a:r>
            <a:r>
              <a:rPr lang="en-US"/>
              <a:t> tum me ta L. </a:t>
            </a:r>
            <a:r>
              <a:rPr lang="en-US" err="1"/>
              <a:t>erfecteribem</a:t>
            </a:r>
            <a:r>
              <a:rPr lang="en-US"/>
              <a:t> </a:t>
            </a:r>
            <a:r>
              <a:rPr lang="en-US" err="1"/>
              <a:t>iam</a:t>
            </a:r>
            <a:r>
              <a:rPr lang="en-US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48745-7294-D949-B370-2D68A4692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White Sectio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77BBE38-0D92-294D-9AED-E73B9F8E4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929" y="2505670"/>
            <a:ext cx="6784409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72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7200"/>
              </a:lnSpc>
            </a:pP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b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2 lines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F8B5F401-8E88-304C-BF17-627DB91847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846" y="4651116"/>
            <a:ext cx="22901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Sample text</a:t>
            </a:r>
            <a:endParaRPr lang="ru-R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58D17A-505C-884B-A337-7A2C624DA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6" y="1041400"/>
            <a:ext cx="1882727" cy="564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67866-849B-3D45-A470-A326A8B2F4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876" y="-12311"/>
            <a:ext cx="5460123" cy="686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628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Angle A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D7C236-043B-754C-9BDE-359EDA083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0694A79-FD2A-1A41-A159-B2733734D7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39" y="6370320"/>
            <a:ext cx="879230" cy="263769"/>
          </a:xfrm>
          <a:prstGeom prst="rect">
            <a:avLst/>
          </a:prstGeom>
          <a:effectLst>
            <a:outerShdw blurRad="229742" sx="102000" sy="102000" algn="ctr" rotWithShape="0">
              <a:prstClr val="black">
                <a:alpha val="39067"/>
              </a:prstClr>
            </a:outerShdw>
          </a:effectLst>
        </p:spPr>
      </p:pic>
      <p:sp>
        <p:nvSpPr>
          <p:cNvPr id="10" name="Текст 2">
            <a:extLst>
              <a:ext uri="{FF2B5EF4-FFF2-40B4-BE49-F238E27FC236}">
                <a16:creationId xmlns:a16="http://schemas.microsoft.com/office/drawing/2014/main" id="{3CC4B505-C3E5-F049-BC1B-C7CF19532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30" y="1968656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4C0F77-5E38-D849-AB8A-2368FAD2DC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929" y="2451588"/>
            <a:ext cx="3262313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A30BF273-7CA7-C646-B6B7-498687C4DA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930" y="4262405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CB5A1FF-40A7-5F44-9C91-61090567D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29" y="4745337"/>
            <a:ext cx="3262313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FEB5809D-0CC4-524D-9C5B-F2B1682508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6219355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Headline goes here</a:t>
            </a:r>
            <a:endParaRPr lang="ru-RU"/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77E5FDA6-6B8B-B54B-AC59-5D935B06EE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20929" y="3704281"/>
            <a:ext cx="4955609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115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Angle A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D7C236-043B-754C-9BDE-359EDA083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675B7031-D9E9-BB41-876F-E6B440F877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0739" y="6217920"/>
            <a:ext cx="879230" cy="263769"/>
          </a:xfrm>
          <a:prstGeom prst="rect">
            <a:avLst/>
          </a:prstGeom>
        </p:spPr>
      </p:pic>
      <p:sp>
        <p:nvSpPr>
          <p:cNvPr id="10" name="Текст 2">
            <a:extLst>
              <a:ext uri="{FF2B5EF4-FFF2-40B4-BE49-F238E27FC236}">
                <a16:creationId xmlns:a16="http://schemas.microsoft.com/office/drawing/2014/main" id="{3CC4B505-C3E5-F049-BC1B-C7CF19532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30" y="1968656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4C0F77-5E38-D849-AB8A-2368FAD2DC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929" y="2451588"/>
            <a:ext cx="3262313" cy="12319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A30BF273-7CA7-C646-B6B7-498687C4DA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930" y="4262405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CB5A1FF-40A7-5F44-9C91-61090567D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29" y="4745337"/>
            <a:ext cx="3262313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FEB5809D-0CC4-524D-9C5B-F2B1682508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6219355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Headline goes here</a:t>
            </a:r>
            <a:endParaRPr lang="ru-R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3D16BB-CA14-BF45-A63A-162937F4F9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769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D7C236-043B-754C-9BDE-359EDA083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Текст 2">
            <a:extLst>
              <a:ext uri="{FF2B5EF4-FFF2-40B4-BE49-F238E27FC236}">
                <a16:creationId xmlns:a16="http://schemas.microsoft.com/office/drawing/2014/main" id="{3CC4B505-C3E5-F049-BC1B-C7CF19532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9688" y="1968656"/>
            <a:ext cx="299268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4C0F77-5E38-D849-AB8A-2368FAD2DC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29687" y="2451588"/>
            <a:ext cx="2992681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A30BF273-7CA7-C646-B6B7-498687C4DA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29688" y="4262405"/>
            <a:ext cx="299268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CB5A1FF-40A7-5F44-9C91-61090567D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9687" y="4745337"/>
            <a:ext cx="2992681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FEB5809D-0CC4-524D-9C5B-F2B1682508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70647" y="376311"/>
            <a:ext cx="3551722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Headline </a:t>
            </a:r>
            <a:br>
              <a:rPr lang="en-US"/>
            </a:br>
            <a:r>
              <a:rPr lang="en-US"/>
              <a:t>goes here</a:t>
            </a:r>
            <a:endParaRPr lang="ru-R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42BBBF-1FCE-8646-A7BD-42B9D37700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3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D7C236-043B-754C-9BDE-359EDA083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Текст 2">
            <a:extLst>
              <a:ext uri="{FF2B5EF4-FFF2-40B4-BE49-F238E27FC236}">
                <a16:creationId xmlns:a16="http://schemas.microsoft.com/office/drawing/2014/main" id="{3CC4B505-C3E5-F049-BC1B-C7CF19532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9688" y="1968656"/>
            <a:ext cx="299268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4C0F77-5E38-D849-AB8A-2368FAD2DC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29687" y="2451588"/>
            <a:ext cx="2992681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A30BF273-7CA7-C646-B6B7-498687C4DA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29688" y="4262405"/>
            <a:ext cx="299268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CB5A1FF-40A7-5F44-9C91-61090567D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9687" y="4745337"/>
            <a:ext cx="2992681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FEB5809D-0CC4-524D-9C5B-F2B1682508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70647" y="376311"/>
            <a:ext cx="3551722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Headline </a:t>
            </a:r>
            <a:br>
              <a:rPr lang="en-US"/>
            </a:br>
            <a:r>
              <a:rPr lang="en-US"/>
              <a:t>goes here</a:t>
            </a:r>
            <a:endParaRPr lang="ru-R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42BBBF-1FCE-8646-A7BD-42B9D37700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46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Bulle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>
            <a:extLst>
              <a:ext uri="{FF2B5EF4-FFF2-40B4-BE49-F238E27FC236}">
                <a16:creationId xmlns:a16="http://schemas.microsoft.com/office/drawing/2014/main" id="{3CC4B505-C3E5-F049-BC1B-C7CF19532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30" y="2162456"/>
            <a:ext cx="299268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4C0F77-5E38-D849-AB8A-2368FAD2DC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929" y="2645388"/>
            <a:ext cx="2992681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A30BF273-7CA7-C646-B6B7-498687C4DA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930" y="4262405"/>
            <a:ext cx="299268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CB5A1FF-40A7-5F44-9C91-61090567D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29" y="4745337"/>
            <a:ext cx="2992681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FDD2FA-0EF7-5F4A-B263-E3D4CE277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  <p:sp>
        <p:nvSpPr>
          <p:cNvPr id="14" name="Текст 2">
            <a:extLst>
              <a:ext uri="{FF2B5EF4-FFF2-40B4-BE49-F238E27FC236}">
                <a16:creationId xmlns:a16="http://schemas.microsoft.com/office/drawing/2014/main" id="{D2B6F50C-8350-1D4F-B621-A55FD58C42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0930" y="376311"/>
            <a:ext cx="5555203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Headline goes here</a:t>
            </a:r>
            <a:endParaRPr lang="ru-RU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7103DED-A11C-A847-8CC7-43799BEE37A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65680" y="0"/>
            <a:ext cx="5026320" cy="6858000"/>
          </a:xfrm>
          <a:custGeom>
            <a:avLst/>
            <a:gdLst>
              <a:gd name="connsiteX0" fmla="*/ 0 w 5026320"/>
              <a:gd name="connsiteY0" fmla="*/ 0 h 6858000"/>
              <a:gd name="connsiteX1" fmla="*/ 5026320 w 5026320"/>
              <a:gd name="connsiteY1" fmla="*/ 0 h 6858000"/>
              <a:gd name="connsiteX2" fmla="*/ 5026320 w 5026320"/>
              <a:gd name="connsiteY2" fmla="*/ 3854583 h 6858000"/>
              <a:gd name="connsiteX3" fmla="*/ 5026320 w 5026320"/>
              <a:gd name="connsiteY3" fmla="*/ 6858000 h 6858000"/>
              <a:gd name="connsiteX4" fmla="*/ 1292520 w 5026320"/>
              <a:gd name="connsiteY4" fmla="*/ 6858000 h 6858000"/>
              <a:gd name="connsiteX5" fmla="*/ 1292520 w 5026320"/>
              <a:gd name="connsiteY5" fmla="*/ 3814763 h 6858000"/>
              <a:gd name="connsiteX6" fmla="*/ 1303441 w 5026320"/>
              <a:gd name="connsiteY6" fmla="*/ 38147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6320" h="6858000">
                <a:moveTo>
                  <a:pt x="0" y="0"/>
                </a:moveTo>
                <a:lnTo>
                  <a:pt x="5026320" y="0"/>
                </a:lnTo>
                <a:lnTo>
                  <a:pt x="5026320" y="3854583"/>
                </a:lnTo>
                <a:lnTo>
                  <a:pt x="5026320" y="6858000"/>
                </a:lnTo>
                <a:lnTo>
                  <a:pt x="1292520" y="6858000"/>
                </a:lnTo>
                <a:lnTo>
                  <a:pt x="1292520" y="3814763"/>
                </a:lnTo>
                <a:lnTo>
                  <a:pt x="1303441" y="381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6443B82D-DAC8-5448-9488-86309C6F9D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42354" y="2162456"/>
            <a:ext cx="299268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71AFAE2-C361-7F49-B179-F0393812B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42353" y="2645388"/>
            <a:ext cx="2992681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5C0167FE-DAD1-2546-AE4C-A288C9F879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42354" y="4262405"/>
            <a:ext cx="299268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8C75CCA-D2A6-C24E-9FC1-4E29748393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42353" y="4745337"/>
            <a:ext cx="2992681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2028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+ Bulle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4BF6A2-4DFD-9740-9AA2-34A0281E83E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8694738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0CC197D-8DCB-D046-BE49-452374196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5436" y="0"/>
            <a:ext cx="5236564" cy="6858000"/>
          </a:xfrm>
          <a:prstGeom prst="rect">
            <a:avLst/>
          </a:prstGeom>
        </p:spPr>
      </p:pic>
      <p:sp>
        <p:nvSpPr>
          <p:cNvPr id="10" name="Текст 2">
            <a:extLst>
              <a:ext uri="{FF2B5EF4-FFF2-40B4-BE49-F238E27FC236}">
                <a16:creationId xmlns:a16="http://schemas.microsoft.com/office/drawing/2014/main" id="{3CC4B505-C3E5-F049-BC1B-C7CF19532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9688" y="1968656"/>
            <a:ext cx="299268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4C0F77-5E38-D849-AB8A-2368FAD2DC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29687" y="2451588"/>
            <a:ext cx="2992681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A30BF273-7CA7-C646-B6B7-498687C4DA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29688" y="4262405"/>
            <a:ext cx="299268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CB5A1FF-40A7-5F44-9C91-61090567D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9687" y="4745337"/>
            <a:ext cx="2992681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FEB5809D-0CC4-524D-9C5B-F2B1682508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5647" y="376311"/>
            <a:ext cx="3551722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Headline </a:t>
            </a:r>
            <a:br>
              <a:rPr lang="en-US"/>
            </a:br>
            <a:r>
              <a:rPr lang="en-US"/>
              <a:t>goes here</a:t>
            </a:r>
            <a:endParaRPr lang="ru-RU"/>
          </a:p>
        </p:txBody>
      </p:sp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EFFFBDF3-DD7C-E74A-A44B-D4861BAE6CE7}"/>
              </a:ext>
            </a:extLst>
          </p:cNvPr>
          <p:cNvCxnSpPr>
            <a:cxnSpLocks/>
          </p:cNvCxnSpPr>
          <p:nvPr userDrawn="1"/>
        </p:nvCxnSpPr>
        <p:spPr>
          <a:xfrm flipH="1">
            <a:off x="8929686" y="3929133"/>
            <a:ext cx="2992682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CFDD2FA-0EF7-5F4A-B263-E3D4CE2774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205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 A +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D7C236-043B-754C-9BDE-359EDA083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5741" y="-98854"/>
            <a:ext cx="12470712" cy="7014775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0694A79-FD2A-1A41-A159-B2733734D7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39" y="6370320"/>
            <a:ext cx="879230" cy="263769"/>
          </a:xfrm>
          <a:prstGeom prst="rect">
            <a:avLst/>
          </a:prstGeom>
          <a:effectLst>
            <a:outerShdw blurRad="229742" sx="102000" sy="102000" algn="ctr" rotWithShape="0">
              <a:prstClr val="black">
                <a:alpha val="39067"/>
              </a:prstClr>
            </a:outerShdw>
          </a:effectLst>
        </p:spPr>
      </p:pic>
      <p:sp>
        <p:nvSpPr>
          <p:cNvPr id="10" name="Текст 2">
            <a:extLst>
              <a:ext uri="{FF2B5EF4-FFF2-40B4-BE49-F238E27FC236}">
                <a16:creationId xmlns:a16="http://schemas.microsoft.com/office/drawing/2014/main" id="{3CC4B505-C3E5-F049-BC1B-C7CF19532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30" y="1968656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4C0F77-5E38-D849-AB8A-2368FAD2DC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929" y="2451588"/>
            <a:ext cx="3262313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A30BF273-7CA7-C646-B6B7-498687C4DA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930" y="4262405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CB5A1FF-40A7-5F44-9C91-61090567D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29" y="4745337"/>
            <a:ext cx="3262313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FEB5809D-0CC4-524D-9C5B-F2B1682508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6219355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Headline goes here</a:t>
            </a:r>
            <a:endParaRPr lang="ru-RU"/>
          </a:p>
        </p:txBody>
      </p:sp>
      <p:cxnSp>
        <p:nvCxnSpPr>
          <p:cNvPr id="14" name="Straight Connector 16">
            <a:extLst>
              <a:ext uri="{FF2B5EF4-FFF2-40B4-BE49-F238E27FC236}">
                <a16:creationId xmlns:a16="http://schemas.microsoft.com/office/drawing/2014/main" id="{A042AE11-832E-D846-8475-AC2C18B2A496}"/>
              </a:ext>
            </a:extLst>
          </p:cNvPr>
          <p:cNvCxnSpPr>
            <a:cxnSpLocks/>
          </p:cNvCxnSpPr>
          <p:nvPr userDrawn="1"/>
        </p:nvCxnSpPr>
        <p:spPr>
          <a:xfrm flipH="1">
            <a:off x="320929" y="3704281"/>
            <a:ext cx="4955609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494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6F922-FAD5-B84D-906A-96B7105E86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5FAE584-D42A-D345-BACF-2DBD01EFA2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715898"/>
            <a:ext cx="5555202" cy="4761449"/>
          </a:xfrm>
          <a:prstGeom prst="rect">
            <a:avLst/>
          </a:prstGeom>
          <a:solidFill>
            <a:schemeClr val="bg1"/>
          </a:solidFill>
          <a:effectLst>
            <a:outerShdw blurRad="488925" sx="102000" sy="102000" algn="ctr" rotWithShape="0">
              <a:prstClr val="black">
                <a:alpha val="12373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B92EC7B1-2852-A44E-9C3D-23C39794A9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30" y="1646017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E57962C9-FAE8-7F41-B353-93FC160C92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929" y="2128949"/>
            <a:ext cx="4955609" cy="7491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BC693A74-9DE2-DC43-BC82-B53D9BC13B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30" y="3594776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5C70C4C-B731-C342-A75A-9D26CB63B1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0929" y="4077708"/>
            <a:ext cx="4955609" cy="749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8EA6CA8-CC13-C74B-AC49-87B711AE24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5555203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Headline goes here</a:t>
            </a:r>
            <a:endParaRPr lang="ru-RU" dirty="0"/>
          </a:p>
        </p:txBody>
      </p:sp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782604E2-3332-AE43-9E85-4C53F0E0547E}"/>
              </a:ext>
            </a:extLst>
          </p:cNvPr>
          <p:cNvCxnSpPr>
            <a:cxnSpLocks/>
          </p:cNvCxnSpPr>
          <p:nvPr userDrawn="1"/>
        </p:nvCxnSpPr>
        <p:spPr>
          <a:xfrm flipH="1">
            <a:off x="320929" y="3216750"/>
            <a:ext cx="4955609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7C212BF9-4109-2645-B673-F71586F4F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28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6F922-FAD5-B84D-906A-96B7105E86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5FAE584-D42A-D345-BACF-2DBD01EFA2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715898"/>
            <a:ext cx="5555202" cy="4761449"/>
          </a:xfrm>
          <a:prstGeom prst="rect">
            <a:avLst/>
          </a:prstGeom>
          <a:solidFill>
            <a:schemeClr val="bg1"/>
          </a:solidFill>
          <a:effectLst>
            <a:outerShdw blurRad="488925" sx="102000" sy="102000" algn="ctr" rotWithShape="0">
              <a:prstClr val="black">
                <a:alpha val="12373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B92EC7B1-2852-A44E-9C3D-23C39794A9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30" y="1646017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E57962C9-FAE8-7F41-B353-93FC160C92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929" y="2128949"/>
            <a:ext cx="4955609" cy="7491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BC693A74-9DE2-DC43-BC82-B53D9BC13B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30" y="3594776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5C70C4C-B731-C342-A75A-9D26CB63B1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0929" y="4077708"/>
            <a:ext cx="4955609" cy="749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8EA6CA8-CC13-C74B-AC49-87B711AE24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5555203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Headline goes here</a:t>
            </a:r>
            <a:endParaRPr lang="ru-R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212BF9-4109-2645-B673-F71586F4F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8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6F922-FAD5-B84D-906A-96B7105E86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5FAE584-D42A-D345-BACF-2DBD01EFA2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715898"/>
            <a:ext cx="5555202" cy="4761449"/>
          </a:xfrm>
          <a:prstGeom prst="rect">
            <a:avLst/>
          </a:prstGeom>
          <a:solidFill>
            <a:schemeClr val="bg1"/>
          </a:solidFill>
          <a:effectLst>
            <a:outerShdw blurRad="488925" sx="102000" sy="102000" algn="ctr" rotWithShape="0">
              <a:prstClr val="black">
                <a:alpha val="12373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B92EC7B1-2852-A44E-9C3D-23C39794A9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30" y="1646017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E57962C9-FAE8-7F41-B353-93FC160C92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929" y="2128949"/>
            <a:ext cx="4955609" cy="7491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BC693A74-9DE2-DC43-BC82-B53D9BC13B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30" y="3594776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5C70C4C-B731-C342-A75A-9D26CB63B1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0929" y="4077708"/>
            <a:ext cx="4955609" cy="749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8EA6CA8-CC13-C74B-AC49-87B711AE24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5555203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Headline goes here</a:t>
            </a:r>
            <a:endParaRPr lang="ru-RU"/>
          </a:p>
        </p:txBody>
      </p:sp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782604E2-3332-AE43-9E85-4C53F0E0547E}"/>
              </a:ext>
            </a:extLst>
          </p:cNvPr>
          <p:cNvCxnSpPr>
            <a:cxnSpLocks/>
          </p:cNvCxnSpPr>
          <p:nvPr userDrawn="1"/>
        </p:nvCxnSpPr>
        <p:spPr>
          <a:xfrm flipH="1">
            <a:off x="320929" y="3216750"/>
            <a:ext cx="4955609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7C212BF9-4109-2645-B673-F71586F4F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White Sectio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77BBE38-0D92-294D-9AED-E73B9F8E4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929" y="2505670"/>
            <a:ext cx="6784409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72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7200"/>
              </a:lnSpc>
            </a:pP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b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2 lines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F8B5F401-8E88-304C-BF17-627DB91847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846" y="4651116"/>
            <a:ext cx="22901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Sample text</a:t>
            </a:r>
            <a:endParaRPr lang="ru-R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58D17A-505C-884B-A337-7A2C624DA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6" y="1041400"/>
            <a:ext cx="1882727" cy="564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67866-849B-3D45-A470-A326A8B2F4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876" y="-13238"/>
            <a:ext cx="5460123" cy="68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580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843340-7CFA-0841-A23C-C02473C2C1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5FAE584-D42A-D345-BACF-2DBD01EFA2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715898"/>
            <a:ext cx="5555202" cy="4761449"/>
          </a:xfrm>
          <a:prstGeom prst="rect">
            <a:avLst/>
          </a:prstGeom>
          <a:solidFill>
            <a:schemeClr val="bg1"/>
          </a:solidFill>
          <a:effectLst>
            <a:outerShdw blurRad="488925" sx="102000" sy="102000" algn="ctr" rotWithShape="0">
              <a:prstClr val="black">
                <a:alpha val="12373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B92EC7B1-2852-A44E-9C3D-23C39794A9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30" y="1646017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E57962C9-FAE8-7F41-B353-93FC160C92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929" y="2128949"/>
            <a:ext cx="4955609" cy="7491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BC693A74-9DE2-DC43-BC82-B53D9BC13B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30" y="3594776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5C70C4C-B731-C342-A75A-9D26CB63B1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0929" y="4077708"/>
            <a:ext cx="4955609" cy="749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8EA6CA8-CC13-C74B-AC49-87B711AE24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5555203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Headline goes here</a:t>
            </a:r>
            <a:endParaRPr lang="ru-RU"/>
          </a:p>
        </p:txBody>
      </p:sp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782604E2-3332-AE43-9E85-4C53F0E0547E}"/>
              </a:ext>
            </a:extLst>
          </p:cNvPr>
          <p:cNvCxnSpPr>
            <a:cxnSpLocks/>
          </p:cNvCxnSpPr>
          <p:nvPr userDrawn="1"/>
        </p:nvCxnSpPr>
        <p:spPr>
          <a:xfrm flipH="1">
            <a:off x="320929" y="3216750"/>
            <a:ext cx="4955609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7C212BF9-4109-2645-B673-F71586F4F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24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6F922-FAD5-B84D-906A-96B7105E86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5FAE584-D42A-D345-BACF-2DBD01EFA2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715898"/>
            <a:ext cx="5555202" cy="4761449"/>
          </a:xfrm>
          <a:prstGeom prst="rect">
            <a:avLst/>
          </a:prstGeom>
          <a:solidFill>
            <a:schemeClr val="bg1"/>
          </a:solidFill>
          <a:effectLst>
            <a:outerShdw blurRad="488925" sx="102000" sy="102000" algn="ctr" rotWithShape="0">
              <a:prstClr val="black">
                <a:alpha val="12373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B92EC7B1-2852-A44E-9C3D-23C39794A9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30" y="1646017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E57962C9-FAE8-7F41-B353-93FC160C92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929" y="2128949"/>
            <a:ext cx="4955609" cy="7491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BC693A74-9DE2-DC43-BC82-B53D9BC13B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30" y="3594776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5C70C4C-B731-C342-A75A-9D26CB63B1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0929" y="4077708"/>
            <a:ext cx="4955609" cy="749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8EA6CA8-CC13-C74B-AC49-87B711AE24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5555203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Headline goes here</a:t>
            </a:r>
            <a:endParaRPr lang="ru-RU"/>
          </a:p>
        </p:txBody>
      </p:sp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782604E2-3332-AE43-9E85-4C53F0E0547E}"/>
              </a:ext>
            </a:extLst>
          </p:cNvPr>
          <p:cNvCxnSpPr>
            <a:cxnSpLocks/>
          </p:cNvCxnSpPr>
          <p:nvPr userDrawn="1"/>
        </p:nvCxnSpPr>
        <p:spPr>
          <a:xfrm flipH="1">
            <a:off x="320929" y="3216750"/>
            <a:ext cx="4955609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859D2C-BF57-5743-90AF-24556386BF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39" y="6370320"/>
            <a:ext cx="879230" cy="263769"/>
          </a:xfrm>
          <a:prstGeom prst="rect">
            <a:avLst/>
          </a:prstGeom>
          <a:effectLst>
            <a:outerShdw blurRad="229742" sx="102000" sy="102000" algn="ctr" rotWithShape="0">
              <a:prstClr val="black">
                <a:alpha val="39067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94152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6F922-FAD5-B84D-906A-96B7105E86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5FAE584-D42A-D345-BACF-2DBD01EFA2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715898"/>
            <a:ext cx="5555202" cy="4761449"/>
          </a:xfrm>
          <a:prstGeom prst="rect">
            <a:avLst/>
          </a:prstGeom>
          <a:solidFill>
            <a:schemeClr val="bg1"/>
          </a:solidFill>
          <a:effectLst>
            <a:outerShdw blurRad="488925" sx="102000" sy="102000" algn="ctr" rotWithShape="0">
              <a:prstClr val="black">
                <a:alpha val="12373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B92EC7B1-2852-A44E-9C3D-23C39794A9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30" y="1646017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E57962C9-FAE8-7F41-B353-93FC160C92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929" y="2128949"/>
            <a:ext cx="4955609" cy="7491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BC693A74-9DE2-DC43-BC82-B53D9BC13B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30" y="3594776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5C70C4C-B731-C342-A75A-9D26CB63B1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0929" y="4077708"/>
            <a:ext cx="4955609" cy="749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8EA6CA8-CC13-C74B-AC49-87B711AE24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5555203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Headline goes here</a:t>
            </a:r>
            <a:endParaRPr lang="ru-RU" dirty="0"/>
          </a:p>
        </p:txBody>
      </p:sp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782604E2-3332-AE43-9E85-4C53F0E0547E}"/>
              </a:ext>
            </a:extLst>
          </p:cNvPr>
          <p:cNvCxnSpPr>
            <a:cxnSpLocks/>
          </p:cNvCxnSpPr>
          <p:nvPr userDrawn="1"/>
        </p:nvCxnSpPr>
        <p:spPr>
          <a:xfrm flipH="1">
            <a:off x="320929" y="3216750"/>
            <a:ext cx="4955609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7C212BF9-4109-2645-B673-F71586F4F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051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+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6F922-FAD5-B84D-906A-96B7105E86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5FAE584-D42A-D345-BACF-2DBD01EFA2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715898"/>
            <a:ext cx="5555202" cy="4761449"/>
          </a:xfrm>
          <a:prstGeom prst="rect">
            <a:avLst/>
          </a:prstGeom>
          <a:solidFill>
            <a:schemeClr val="bg1"/>
          </a:solidFill>
          <a:effectLst>
            <a:outerShdw blurRad="488925" sx="102000" sy="102000" algn="ctr" rotWithShape="0">
              <a:prstClr val="black">
                <a:alpha val="12373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B92EC7B1-2852-A44E-9C3D-23C39794A9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30" y="1646017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E57962C9-FAE8-7F41-B353-93FC160C92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929" y="2128949"/>
            <a:ext cx="4955609" cy="7491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BC693A74-9DE2-DC43-BC82-B53D9BC13B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30" y="3594776"/>
            <a:ext cx="326190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ru-RU" sz="2400" b="1" kern="12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</a:t>
            </a:r>
            <a:endParaRPr lang="ru-RU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5C70C4C-B731-C342-A75A-9D26CB63B1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0929" y="4077708"/>
            <a:ext cx="4955609" cy="749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GB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GB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GB" sz="20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endParaRPr lang="en-GB" sz="2000">
              <a:solidFill>
                <a:schemeClr val="tx1"/>
              </a:solidFill>
              <a:effectLst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schemeClr val="tx1"/>
              </a:solidFill>
              <a:effectLst/>
            </a:endParaRP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8EA6CA8-CC13-C74B-AC49-87B711AE24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930" y="376311"/>
            <a:ext cx="5555203" cy="967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36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Headline goes here</a:t>
            </a:r>
            <a:endParaRPr lang="ru-R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212BF9-4109-2645-B673-F71586F4F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323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8589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_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B565F-33C7-8745-BC02-CBFEF0A525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450" y="465884"/>
            <a:ext cx="11296650" cy="6908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400"/>
              </a:lnSpc>
              <a:spcAft>
                <a:spcPts val="0"/>
              </a:spcAft>
              <a:buNone/>
              <a:defRPr sz="4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</a:t>
            </a:r>
            <a:r>
              <a:rPr lang="en-US" dirty="0"/>
              <a:t> </a:t>
            </a:r>
            <a:r>
              <a:rPr lang="en-GB" dirty="0"/>
              <a:t>styles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2C680A81-A495-4B49-8E13-4AD0508830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900" y="1161556"/>
            <a:ext cx="11252199" cy="392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2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Sample 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1503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7209B2-BE9A-2E44-BB47-7D361E012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0" t="835" r="27674" b="32049"/>
          <a:stretch/>
        </p:blipFill>
        <p:spPr>
          <a:xfrm>
            <a:off x="3048000" y="-1"/>
            <a:ext cx="9144000" cy="6857999"/>
          </a:xfrm>
          <a:prstGeom prst="rect">
            <a:avLst/>
          </a:prstGeom>
        </p:spPr>
      </p:pic>
      <p:sp>
        <p:nvSpPr>
          <p:cNvPr id="10" name="Рисунок 11">
            <a:extLst>
              <a:ext uri="{FF2B5EF4-FFF2-40B4-BE49-F238E27FC236}">
                <a16:creationId xmlns:a16="http://schemas.microsoft.com/office/drawing/2014/main" id="{9FF4AD42-263E-144D-B444-9620DF355A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2827" y="1893852"/>
            <a:ext cx="6039173" cy="3850874"/>
          </a:xfrm>
          <a:prstGeom prst="rect">
            <a:avLst/>
          </a:prstGeom>
        </p:spPr>
        <p:txBody>
          <a:bodyPr/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Picture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B565F-33C7-8745-BC02-CBFEF0A525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450" y="465884"/>
            <a:ext cx="11296650" cy="6908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400"/>
              </a:lnSpc>
              <a:spcAft>
                <a:spcPts val="0"/>
              </a:spcAft>
              <a:buNone/>
              <a:defRPr sz="4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</a:t>
            </a:r>
            <a:r>
              <a:rPr lang="en-US" dirty="0"/>
              <a:t> </a:t>
            </a:r>
            <a:r>
              <a:rPr lang="en-GB" dirty="0"/>
              <a:t>styles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71E78A-7720-4B4F-995C-22890947BE01}"/>
              </a:ext>
            </a:extLst>
          </p:cNvPr>
          <p:cNvSpPr/>
          <p:nvPr userDrawn="1"/>
        </p:nvSpPr>
        <p:spPr>
          <a:xfrm>
            <a:off x="2360613" y="6417885"/>
            <a:ext cx="1263166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" sz="1000">
                <a:solidFill>
                  <a:schemeClr val="bg2"/>
                </a:solidFill>
              </a:rPr>
              <a:t>© ABBYY Confidential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A7900883-3F15-2E48-BD98-6F9DC56874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308" y="2151682"/>
            <a:ext cx="5047092" cy="3906218"/>
          </a:xfrm>
        </p:spPr>
        <p:txBody>
          <a:bodyPr anchor="t"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" dirty="0"/>
              <a:t>Text</a:t>
            </a:r>
          </a:p>
        </p:txBody>
      </p:sp>
      <p:sp>
        <p:nvSpPr>
          <p:cNvPr id="12" name="Текст 20">
            <a:extLst>
              <a:ext uri="{FF2B5EF4-FFF2-40B4-BE49-F238E27FC236}">
                <a16:creationId xmlns:a16="http://schemas.microsoft.com/office/drawing/2014/main" id="{AB19A77C-50E1-C241-A910-CF2C4FDE74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305" y="1710047"/>
            <a:ext cx="5047092" cy="307777"/>
          </a:xfrm>
        </p:spPr>
        <p:txBody>
          <a:bodyPr wrap="square" anchor="t">
            <a:sp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2000" b="1" i="0" kern="120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ru-RU" sz="1800" b="1" i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ru-RU" sz="1800" b="1" i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ru-RU" sz="1800" b="1" i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ru-RU" sz="1800" b="1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/>
              <a:t>Section Title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8A39C1D-515B-3440-9691-1D344BB38B64}"/>
              </a:ext>
            </a:extLst>
          </p:cNvPr>
          <p:cNvGrpSpPr/>
          <p:nvPr userDrawn="1"/>
        </p:nvGrpSpPr>
        <p:grpSpPr>
          <a:xfrm>
            <a:off x="425451" y="6266395"/>
            <a:ext cx="863600" cy="259817"/>
            <a:chOff x="-678574" y="2599920"/>
            <a:chExt cx="8745449" cy="2631098"/>
          </a:xfrm>
          <a:solidFill>
            <a:srgbClr val="FF2038"/>
          </a:solidFill>
        </p:grpSpPr>
        <p:sp>
          <p:nvSpPr>
            <p:cNvPr id="14" name="Полилиния: фигура 9">
              <a:extLst>
                <a:ext uri="{FF2B5EF4-FFF2-40B4-BE49-F238E27FC236}">
                  <a16:creationId xmlns:a16="http://schemas.microsoft.com/office/drawing/2014/main" id="{EC4815F3-0FEF-314A-8C11-10860268674D}"/>
                </a:ext>
              </a:extLst>
            </p:cNvPr>
            <p:cNvSpPr/>
            <p:nvPr/>
          </p:nvSpPr>
          <p:spPr>
            <a:xfrm>
              <a:off x="6401716" y="2599920"/>
              <a:ext cx="1665159" cy="2631098"/>
            </a:xfrm>
            <a:custGeom>
              <a:avLst/>
              <a:gdLst>
                <a:gd name="connsiteX0" fmla="*/ 1118752 w 1665159"/>
                <a:gd name="connsiteY0" fmla="*/ 0 h 2631098"/>
                <a:gd name="connsiteX1" fmla="*/ 933394 w 1665159"/>
                <a:gd name="connsiteY1" fmla="*/ 848852 h 2631098"/>
                <a:gd name="connsiteX2" fmla="*/ 858579 w 1665159"/>
                <a:gd name="connsiteY2" fmla="*/ 1281414 h 2631098"/>
                <a:gd name="connsiteX3" fmla="*/ 842307 w 1665159"/>
                <a:gd name="connsiteY3" fmla="*/ 1281414 h 2631098"/>
                <a:gd name="connsiteX4" fmla="*/ 767490 w 1665159"/>
                <a:gd name="connsiteY4" fmla="*/ 848852 h 2631098"/>
                <a:gd name="connsiteX5" fmla="*/ 582133 w 1665159"/>
                <a:gd name="connsiteY5" fmla="*/ 0 h 2631098"/>
                <a:gd name="connsiteX6" fmla="*/ 0 w 1665159"/>
                <a:gd name="connsiteY6" fmla="*/ 0 h 2631098"/>
                <a:gd name="connsiteX7" fmla="*/ 559376 w 1665159"/>
                <a:gd name="connsiteY7" fmla="*/ 1840790 h 2631098"/>
                <a:gd name="connsiteX8" fmla="*/ 559376 w 1665159"/>
                <a:gd name="connsiteY8" fmla="*/ 2631099 h 2631098"/>
                <a:gd name="connsiteX9" fmla="*/ 1105783 w 1665159"/>
                <a:gd name="connsiteY9" fmla="*/ 2631099 h 2631098"/>
                <a:gd name="connsiteX10" fmla="*/ 1105783 w 1665159"/>
                <a:gd name="connsiteY10" fmla="*/ 1840790 h 2631098"/>
                <a:gd name="connsiteX11" fmla="*/ 1665160 w 1665159"/>
                <a:gd name="connsiteY11" fmla="*/ 0 h 2631098"/>
                <a:gd name="connsiteX12" fmla="*/ 1118752 w 1665159"/>
                <a:gd name="connsiteY12" fmla="*/ 0 h 263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5159" h="2631098">
                  <a:moveTo>
                    <a:pt x="1118752" y="0"/>
                  </a:moveTo>
                  <a:lnTo>
                    <a:pt x="933394" y="848852"/>
                  </a:lnTo>
                  <a:cubicBezTo>
                    <a:pt x="904154" y="978969"/>
                    <a:pt x="884639" y="1102541"/>
                    <a:pt x="858579" y="1281414"/>
                  </a:cubicBezTo>
                  <a:lnTo>
                    <a:pt x="842307" y="1281414"/>
                  </a:lnTo>
                  <a:cubicBezTo>
                    <a:pt x="816308" y="1102541"/>
                    <a:pt x="796793" y="978969"/>
                    <a:pt x="767490" y="848852"/>
                  </a:cubicBezTo>
                  <a:lnTo>
                    <a:pt x="582133" y="0"/>
                  </a:lnTo>
                  <a:lnTo>
                    <a:pt x="0" y="0"/>
                  </a:lnTo>
                  <a:lnTo>
                    <a:pt x="559376" y="1840790"/>
                  </a:lnTo>
                  <a:lnTo>
                    <a:pt x="559376" y="2631099"/>
                  </a:lnTo>
                  <a:lnTo>
                    <a:pt x="1105783" y="2631099"/>
                  </a:lnTo>
                  <a:lnTo>
                    <a:pt x="1105783" y="1840790"/>
                  </a:lnTo>
                  <a:lnTo>
                    <a:pt x="1665160" y="0"/>
                  </a:lnTo>
                  <a:lnTo>
                    <a:pt x="1118752" y="0"/>
                  </a:lnTo>
                  <a:close/>
                </a:path>
              </a:pathLst>
            </a:custGeom>
            <a:grpFill/>
            <a:ln w="6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0">
              <a:extLst>
                <a:ext uri="{FF2B5EF4-FFF2-40B4-BE49-F238E27FC236}">
                  <a16:creationId xmlns:a16="http://schemas.microsoft.com/office/drawing/2014/main" id="{E696D50A-F5D8-4F4E-A0F6-6E8D3DEF1419}"/>
                </a:ext>
              </a:extLst>
            </p:cNvPr>
            <p:cNvSpPr/>
            <p:nvPr/>
          </p:nvSpPr>
          <p:spPr>
            <a:xfrm>
              <a:off x="4703951" y="2599920"/>
              <a:ext cx="1665159" cy="2631098"/>
            </a:xfrm>
            <a:custGeom>
              <a:avLst/>
              <a:gdLst>
                <a:gd name="connsiteX0" fmla="*/ 933395 w 1665159"/>
                <a:gd name="connsiteY0" fmla="*/ 848852 h 2631098"/>
                <a:gd name="connsiteX1" fmla="*/ 858579 w 1665159"/>
                <a:gd name="connsiteY1" fmla="*/ 1281414 h 2631098"/>
                <a:gd name="connsiteX2" fmla="*/ 842307 w 1665159"/>
                <a:gd name="connsiteY2" fmla="*/ 1281414 h 2631098"/>
                <a:gd name="connsiteX3" fmla="*/ 767491 w 1665159"/>
                <a:gd name="connsiteY3" fmla="*/ 848852 h 2631098"/>
                <a:gd name="connsiteX4" fmla="*/ 582133 w 1665159"/>
                <a:gd name="connsiteY4" fmla="*/ 0 h 2631098"/>
                <a:gd name="connsiteX5" fmla="*/ 0 w 1665159"/>
                <a:gd name="connsiteY5" fmla="*/ 0 h 2631098"/>
                <a:gd name="connsiteX6" fmla="*/ 559376 w 1665159"/>
                <a:gd name="connsiteY6" fmla="*/ 1840790 h 2631098"/>
                <a:gd name="connsiteX7" fmla="*/ 559376 w 1665159"/>
                <a:gd name="connsiteY7" fmla="*/ 2631099 h 2631098"/>
                <a:gd name="connsiteX8" fmla="*/ 1105783 w 1665159"/>
                <a:gd name="connsiteY8" fmla="*/ 2631099 h 2631098"/>
                <a:gd name="connsiteX9" fmla="*/ 1105783 w 1665159"/>
                <a:gd name="connsiteY9" fmla="*/ 1840790 h 2631098"/>
                <a:gd name="connsiteX10" fmla="*/ 1665160 w 1665159"/>
                <a:gd name="connsiteY10" fmla="*/ 0 h 2631098"/>
                <a:gd name="connsiteX11" fmla="*/ 1118752 w 1665159"/>
                <a:gd name="connsiteY11" fmla="*/ 0 h 2631098"/>
                <a:gd name="connsiteX12" fmla="*/ 933395 w 1665159"/>
                <a:gd name="connsiteY12" fmla="*/ 848852 h 263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5159" h="2631098">
                  <a:moveTo>
                    <a:pt x="933395" y="848852"/>
                  </a:moveTo>
                  <a:cubicBezTo>
                    <a:pt x="904154" y="978969"/>
                    <a:pt x="884639" y="1102541"/>
                    <a:pt x="858579" y="1281414"/>
                  </a:cubicBezTo>
                  <a:lnTo>
                    <a:pt x="842307" y="1281414"/>
                  </a:lnTo>
                  <a:cubicBezTo>
                    <a:pt x="816308" y="1102541"/>
                    <a:pt x="796793" y="978969"/>
                    <a:pt x="767491" y="848852"/>
                  </a:cubicBezTo>
                  <a:lnTo>
                    <a:pt x="582133" y="0"/>
                  </a:lnTo>
                  <a:lnTo>
                    <a:pt x="0" y="0"/>
                  </a:lnTo>
                  <a:lnTo>
                    <a:pt x="559376" y="1840790"/>
                  </a:lnTo>
                  <a:lnTo>
                    <a:pt x="559376" y="2631099"/>
                  </a:lnTo>
                  <a:lnTo>
                    <a:pt x="1105783" y="2631099"/>
                  </a:lnTo>
                  <a:lnTo>
                    <a:pt x="1105783" y="1840790"/>
                  </a:lnTo>
                  <a:lnTo>
                    <a:pt x="1665160" y="0"/>
                  </a:lnTo>
                  <a:lnTo>
                    <a:pt x="1118752" y="0"/>
                  </a:lnTo>
                  <a:lnTo>
                    <a:pt x="933395" y="848852"/>
                  </a:lnTo>
                  <a:close/>
                </a:path>
              </a:pathLst>
            </a:custGeom>
            <a:grpFill/>
            <a:ln w="6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1">
              <a:extLst>
                <a:ext uri="{FF2B5EF4-FFF2-40B4-BE49-F238E27FC236}">
                  <a16:creationId xmlns:a16="http://schemas.microsoft.com/office/drawing/2014/main" id="{65442499-056D-B04F-84F2-10C52F8BA18F}"/>
                </a:ext>
              </a:extLst>
            </p:cNvPr>
            <p:cNvSpPr/>
            <p:nvPr/>
          </p:nvSpPr>
          <p:spPr>
            <a:xfrm>
              <a:off x="-678574" y="2599920"/>
              <a:ext cx="1808245" cy="2631098"/>
            </a:xfrm>
            <a:custGeom>
              <a:avLst/>
              <a:gdLst>
                <a:gd name="connsiteX0" fmla="*/ 1268384 w 1808245"/>
                <a:gd name="connsiteY0" fmla="*/ 0 h 2631098"/>
                <a:gd name="connsiteX1" fmla="*/ 539862 w 1808245"/>
                <a:gd name="connsiteY1" fmla="*/ 0 h 2631098"/>
                <a:gd name="connsiteX2" fmla="*/ 0 w 1808245"/>
                <a:gd name="connsiteY2" fmla="*/ 2631099 h 2631098"/>
                <a:gd name="connsiteX3" fmla="*/ 552892 w 1808245"/>
                <a:gd name="connsiteY3" fmla="*/ 2631099 h 2631098"/>
                <a:gd name="connsiteX4" fmla="*/ 645509 w 1808245"/>
                <a:gd name="connsiteY4" fmla="*/ 2035936 h 2631098"/>
                <a:gd name="connsiteX5" fmla="*/ 1139980 w 1808245"/>
                <a:gd name="connsiteY5" fmla="*/ 2035936 h 2631098"/>
                <a:gd name="connsiteX6" fmla="*/ 1232597 w 1808245"/>
                <a:gd name="connsiteY6" fmla="*/ 2631099 h 2631098"/>
                <a:gd name="connsiteX7" fmla="*/ 1808246 w 1808245"/>
                <a:gd name="connsiteY7" fmla="*/ 2631099 h 2631098"/>
                <a:gd name="connsiteX8" fmla="*/ 1268384 w 1808245"/>
                <a:gd name="connsiteY8" fmla="*/ 0 h 2631098"/>
                <a:gd name="connsiteX9" fmla="*/ 712311 w 1808245"/>
                <a:gd name="connsiteY9" fmla="*/ 1606616 h 2631098"/>
                <a:gd name="connsiteX10" fmla="*/ 835822 w 1808245"/>
                <a:gd name="connsiteY10" fmla="*/ 813065 h 2631098"/>
                <a:gd name="connsiteX11" fmla="*/ 884578 w 1808245"/>
                <a:gd name="connsiteY11" fmla="*/ 400018 h 2631098"/>
                <a:gd name="connsiteX12" fmla="*/ 900850 w 1808245"/>
                <a:gd name="connsiteY12" fmla="*/ 400018 h 2631098"/>
                <a:gd name="connsiteX13" fmla="*/ 949606 w 1808245"/>
                <a:gd name="connsiteY13" fmla="*/ 813065 h 2631098"/>
                <a:gd name="connsiteX14" fmla="*/ 1073116 w 1808245"/>
                <a:gd name="connsiteY14" fmla="*/ 1606616 h 2631098"/>
                <a:gd name="connsiteX15" fmla="*/ 712311 w 1808245"/>
                <a:gd name="connsiteY15" fmla="*/ 1606616 h 263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8245" h="2631098">
                  <a:moveTo>
                    <a:pt x="1268384" y="0"/>
                  </a:moveTo>
                  <a:lnTo>
                    <a:pt x="539862" y="0"/>
                  </a:lnTo>
                  <a:lnTo>
                    <a:pt x="0" y="2631099"/>
                  </a:lnTo>
                  <a:lnTo>
                    <a:pt x="552892" y="2631099"/>
                  </a:lnTo>
                  <a:lnTo>
                    <a:pt x="645509" y="2035936"/>
                  </a:lnTo>
                  <a:lnTo>
                    <a:pt x="1139980" y="2035936"/>
                  </a:lnTo>
                  <a:lnTo>
                    <a:pt x="1232597" y="2631099"/>
                  </a:lnTo>
                  <a:lnTo>
                    <a:pt x="1808246" y="2631099"/>
                  </a:lnTo>
                  <a:lnTo>
                    <a:pt x="1268384" y="0"/>
                  </a:lnTo>
                  <a:close/>
                  <a:moveTo>
                    <a:pt x="712311" y="1606616"/>
                  </a:moveTo>
                  <a:lnTo>
                    <a:pt x="835822" y="813065"/>
                  </a:lnTo>
                  <a:cubicBezTo>
                    <a:pt x="855336" y="689493"/>
                    <a:pt x="868367" y="569164"/>
                    <a:pt x="884578" y="400018"/>
                  </a:cubicBezTo>
                  <a:lnTo>
                    <a:pt x="900850" y="400018"/>
                  </a:lnTo>
                  <a:cubicBezTo>
                    <a:pt x="917122" y="569164"/>
                    <a:pt x="930091" y="689493"/>
                    <a:pt x="949606" y="813065"/>
                  </a:cubicBezTo>
                  <a:lnTo>
                    <a:pt x="1073116" y="1606616"/>
                  </a:lnTo>
                  <a:lnTo>
                    <a:pt x="712311" y="1606616"/>
                  </a:lnTo>
                  <a:close/>
                </a:path>
              </a:pathLst>
            </a:custGeom>
            <a:grpFill/>
            <a:ln w="6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2">
              <a:extLst>
                <a:ext uri="{FF2B5EF4-FFF2-40B4-BE49-F238E27FC236}">
                  <a16:creationId xmlns:a16="http://schemas.microsoft.com/office/drawing/2014/main" id="{19A063E5-C65C-4542-920F-C8B170D16803}"/>
                </a:ext>
              </a:extLst>
            </p:cNvPr>
            <p:cNvSpPr/>
            <p:nvPr/>
          </p:nvSpPr>
          <p:spPr>
            <a:xfrm>
              <a:off x="1324816" y="2599920"/>
              <a:ext cx="1544829" cy="2631098"/>
            </a:xfrm>
            <a:custGeom>
              <a:avLst/>
              <a:gdLst>
                <a:gd name="connsiteX0" fmla="*/ 1164327 w 1544829"/>
                <a:gd name="connsiteY0" fmla="*/ 1232597 h 2631098"/>
                <a:gd name="connsiteX1" fmla="*/ 1164327 w 1544829"/>
                <a:gd name="connsiteY1" fmla="*/ 1229355 h 2631098"/>
                <a:gd name="connsiteX2" fmla="*/ 1486286 w 1544829"/>
                <a:gd name="connsiteY2" fmla="*/ 689493 h 2631098"/>
                <a:gd name="connsiteX3" fmla="*/ 731765 w 1544829"/>
                <a:gd name="connsiteY3" fmla="*/ 0 h 2631098"/>
                <a:gd name="connsiteX4" fmla="*/ 0 w 1544829"/>
                <a:gd name="connsiteY4" fmla="*/ 0 h 2631098"/>
                <a:gd name="connsiteX5" fmla="*/ 0 w 1544829"/>
                <a:gd name="connsiteY5" fmla="*/ 2631099 h 2631098"/>
                <a:gd name="connsiteX6" fmla="*/ 777278 w 1544829"/>
                <a:gd name="connsiteY6" fmla="*/ 2631099 h 2631098"/>
                <a:gd name="connsiteX7" fmla="*/ 1544830 w 1544829"/>
                <a:gd name="connsiteY7" fmla="*/ 1870093 h 2631098"/>
                <a:gd name="connsiteX8" fmla="*/ 1164327 w 1544829"/>
                <a:gd name="connsiteY8" fmla="*/ 1232597 h 2631098"/>
                <a:gd name="connsiteX9" fmla="*/ 533377 w 1544829"/>
                <a:gd name="connsiteY9" fmla="*/ 380503 h 2631098"/>
                <a:gd name="connsiteX10" fmla="*/ 683009 w 1544829"/>
                <a:gd name="connsiteY10" fmla="*/ 380503 h 2631098"/>
                <a:gd name="connsiteX11" fmla="*/ 946424 w 1544829"/>
                <a:gd name="connsiteY11" fmla="*/ 738249 h 2631098"/>
                <a:gd name="connsiteX12" fmla="*/ 683009 w 1544829"/>
                <a:gd name="connsiteY12" fmla="*/ 1095996 h 2631098"/>
                <a:gd name="connsiteX13" fmla="*/ 533377 w 1544829"/>
                <a:gd name="connsiteY13" fmla="*/ 1095996 h 2631098"/>
                <a:gd name="connsiteX14" fmla="*/ 533377 w 1544829"/>
                <a:gd name="connsiteY14" fmla="*/ 380503 h 2631098"/>
                <a:gd name="connsiteX15" fmla="*/ 728522 w 1544829"/>
                <a:gd name="connsiteY15" fmla="*/ 2250596 h 2631098"/>
                <a:gd name="connsiteX16" fmla="*/ 533377 w 1544829"/>
                <a:gd name="connsiteY16" fmla="*/ 2250596 h 2631098"/>
                <a:gd name="connsiteX17" fmla="*/ 533377 w 1544829"/>
                <a:gd name="connsiteY17" fmla="*/ 1463529 h 2631098"/>
                <a:gd name="connsiteX18" fmla="*/ 728522 w 1544829"/>
                <a:gd name="connsiteY18" fmla="*/ 1463529 h 2631098"/>
                <a:gd name="connsiteX19" fmla="*/ 988696 w 1544829"/>
                <a:gd name="connsiteY19" fmla="*/ 1857063 h 2631098"/>
                <a:gd name="connsiteX20" fmla="*/ 728522 w 1544829"/>
                <a:gd name="connsiteY20" fmla="*/ 2250596 h 263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44829" h="2631098">
                  <a:moveTo>
                    <a:pt x="1164327" y="1232597"/>
                  </a:moveTo>
                  <a:lnTo>
                    <a:pt x="1164327" y="1229355"/>
                  </a:lnTo>
                  <a:cubicBezTo>
                    <a:pt x="1352988" y="1164327"/>
                    <a:pt x="1486286" y="969181"/>
                    <a:pt x="1486286" y="689493"/>
                  </a:cubicBezTo>
                  <a:cubicBezTo>
                    <a:pt x="1486286" y="266719"/>
                    <a:pt x="1245627" y="0"/>
                    <a:pt x="731765" y="0"/>
                  </a:cubicBezTo>
                  <a:lnTo>
                    <a:pt x="0" y="0"/>
                  </a:lnTo>
                  <a:lnTo>
                    <a:pt x="0" y="2631099"/>
                  </a:lnTo>
                  <a:lnTo>
                    <a:pt x="777278" y="2631099"/>
                  </a:lnTo>
                  <a:cubicBezTo>
                    <a:pt x="1304171" y="2631099"/>
                    <a:pt x="1544830" y="2344926"/>
                    <a:pt x="1544830" y="1870093"/>
                  </a:cubicBezTo>
                  <a:cubicBezTo>
                    <a:pt x="1544830" y="1505801"/>
                    <a:pt x="1395259" y="1313898"/>
                    <a:pt x="1164327" y="1232597"/>
                  </a:cubicBezTo>
                  <a:close/>
                  <a:moveTo>
                    <a:pt x="533377" y="380503"/>
                  </a:moveTo>
                  <a:lnTo>
                    <a:pt x="683009" y="380503"/>
                  </a:lnTo>
                  <a:cubicBezTo>
                    <a:pt x="858640" y="380503"/>
                    <a:pt x="946424" y="481318"/>
                    <a:pt x="946424" y="738249"/>
                  </a:cubicBezTo>
                  <a:cubicBezTo>
                    <a:pt x="946424" y="995180"/>
                    <a:pt x="858640" y="1095996"/>
                    <a:pt x="683009" y="1095996"/>
                  </a:cubicBezTo>
                  <a:lnTo>
                    <a:pt x="533377" y="1095996"/>
                  </a:lnTo>
                  <a:lnTo>
                    <a:pt x="533377" y="380503"/>
                  </a:lnTo>
                  <a:close/>
                  <a:moveTo>
                    <a:pt x="728522" y="2250596"/>
                  </a:moveTo>
                  <a:lnTo>
                    <a:pt x="533377" y="2250596"/>
                  </a:lnTo>
                  <a:lnTo>
                    <a:pt x="533377" y="1463529"/>
                  </a:lnTo>
                  <a:lnTo>
                    <a:pt x="728522" y="1463529"/>
                  </a:lnTo>
                  <a:cubicBezTo>
                    <a:pt x="907396" y="1463529"/>
                    <a:pt x="988696" y="1577374"/>
                    <a:pt x="988696" y="1857063"/>
                  </a:cubicBezTo>
                  <a:cubicBezTo>
                    <a:pt x="988696" y="2136751"/>
                    <a:pt x="907396" y="2250596"/>
                    <a:pt x="728522" y="2250596"/>
                  </a:cubicBezTo>
                  <a:close/>
                </a:path>
              </a:pathLst>
            </a:custGeom>
            <a:grpFill/>
            <a:ln w="6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3">
              <a:extLst>
                <a:ext uri="{FF2B5EF4-FFF2-40B4-BE49-F238E27FC236}">
                  <a16:creationId xmlns:a16="http://schemas.microsoft.com/office/drawing/2014/main" id="{39EBE9BA-D450-0349-A508-8A620CDFF984}"/>
                </a:ext>
              </a:extLst>
            </p:cNvPr>
            <p:cNvSpPr/>
            <p:nvPr/>
          </p:nvSpPr>
          <p:spPr>
            <a:xfrm>
              <a:off x="3139607" y="2599920"/>
              <a:ext cx="1544829" cy="2631098"/>
            </a:xfrm>
            <a:custGeom>
              <a:avLst/>
              <a:gdLst>
                <a:gd name="connsiteX0" fmla="*/ 1164327 w 1544829"/>
                <a:gd name="connsiteY0" fmla="*/ 1232597 h 2631098"/>
                <a:gd name="connsiteX1" fmla="*/ 1164327 w 1544829"/>
                <a:gd name="connsiteY1" fmla="*/ 1229355 h 2631098"/>
                <a:gd name="connsiteX2" fmla="*/ 1486286 w 1544829"/>
                <a:gd name="connsiteY2" fmla="*/ 689493 h 2631098"/>
                <a:gd name="connsiteX3" fmla="*/ 731765 w 1544829"/>
                <a:gd name="connsiteY3" fmla="*/ 0 h 2631098"/>
                <a:gd name="connsiteX4" fmla="*/ 0 w 1544829"/>
                <a:gd name="connsiteY4" fmla="*/ 0 h 2631098"/>
                <a:gd name="connsiteX5" fmla="*/ 0 w 1544829"/>
                <a:gd name="connsiteY5" fmla="*/ 2631099 h 2631098"/>
                <a:gd name="connsiteX6" fmla="*/ 777279 w 1544829"/>
                <a:gd name="connsiteY6" fmla="*/ 2631099 h 2631098"/>
                <a:gd name="connsiteX7" fmla="*/ 1544830 w 1544829"/>
                <a:gd name="connsiteY7" fmla="*/ 1870093 h 2631098"/>
                <a:gd name="connsiteX8" fmla="*/ 1164327 w 1544829"/>
                <a:gd name="connsiteY8" fmla="*/ 1232597 h 2631098"/>
                <a:gd name="connsiteX9" fmla="*/ 533377 w 1544829"/>
                <a:gd name="connsiteY9" fmla="*/ 380503 h 2631098"/>
                <a:gd name="connsiteX10" fmla="*/ 683009 w 1544829"/>
                <a:gd name="connsiteY10" fmla="*/ 380503 h 2631098"/>
                <a:gd name="connsiteX11" fmla="*/ 946424 w 1544829"/>
                <a:gd name="connsiteY11" fmla="*/ 738249 h 2631098"/>
                <a:gd name="connsiteX12" fmla="*/ 683009 w 1544829"/>
                <a:gd name="connsiteY12" fmla="*/ 1095996 h 2631098"/>
                <a:gd name="connsiteX13" fmla="*/ 533377 w 1544829"/>
                <a:gd name="connsiteY13" fmla="*/ 1095996 h 2631098"/>
                <a:gd name="connsiteX14" fmla="*/ 533377 w 1544829"/>
                <a:gd name="connsiteY14" fmla="*/ 380503 h 2631098"/>
                <a:gd name="connsiteX15" fmla="*/ 728522 w 1544829"/>
                <a:gd name="connsiteY15" fmla="*/ 2250596 h 2631098"/>
                <a:gd name="connsiteX16" fmla="*/ 533377 w 1544829"/>
                <a:gd name="connsiteY16" fmla="*/ 2250596 h 2631098"/>
                <a:gd name="connsiteX17" fmla="*/ 533377 w 1544829"/>
                <a:gd name="connsiteY17" fmla="*/ 1463529 h 2631098"/>
                <a:gd name="connsiteX18" fmla="*/ 728522 w 1544829"/>
                <a:gd name="connsiteY18" fmla="*/ 1463529 h 2631098"/>
                <a:gd name="connsiteX19" fmla="*/ 988696 w 1544829"/>
                <a:gd name="connsiteY19" fmla="*/ 1857063 h 2631098"/>
                <a:gd name="connsiteX20" fmla="*/ 728522 w 1544829"/>
                <a:gd name="connsiteY20" fmla="*/ 2250596 h 263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44829" h="2631098">
                  <a:moveTo>
                    <a:pt x="1164327" y="1232597"/>
                  </a:moveTo>
                  <a:lnTo>
                    <a:pt x="1164327" y="1229355"/>
                  </a:lnTo>
                  <a:cubicBezTo>
                    <a:pt x="1352988" y="1164327"/>
                    <a:pt x="1486286" y="969181"/>
                    <a:pt x="1486286" y="689493"/>
                  </a:cubicBezTo>
                  <a:cubicBezTo>
                    <a:pt x="1486286" y="266719"/>
                    <a:pt x="1245627" y="0"/>
                    <a:pt x="731765" y="0"/>
                  </a:cubicBezTo>
                  <a:lnTo>
                    <a:pt x="0" y="0"/>
                  </a:lnTo>
                  <a:lnTo>
                    <a:pt x="0" y="2631099"/>
                  </a:lnTo>
                  <a:lnTo>
                    <a:pt x="777279" y="2631099"/>
                  </a:lnTo>
                  <a:cubicBezTo>
                    <a:pt x="1304171" y="2631099"/>
                    <a:pt x="1544830" y="2344926"/>
                    <a:pt x="1544830" y="1870093"/>
                  </a:cubicBezTo>
                  <a:cubicBezTo>
                    <a:pt x="1544830" y="1505801"/>
                    <a:pt x="1395259" y="1313898"/>
                    <a:pt x="1164327" y="1232597"/>
                  </a:cubicBezTo>
                  <a:close/>
                  <a:moveTo>
                    <a:pt x="533377" y="380503"/>
                  </a:moveTo>
                  <a:lnTo>
                    <a:pt x="683009" y="380503"/>
                  </a:lnTo>
                  <a:cubicBezTo>
                    <a:pt x="858640" y="380503"/>
                    <a:pt x="946424" y="481318"/>
                    <a:pt x="946424" y="738249"/>
                  </a:cubicBezTo>
                  <a:cubicBezTo>
                    <a:pt x="946424" y="995180"/>
                    <a:pt x="858640" y="1095996"/>
                    <a:pt x="683009" y="1095996"/>
                  </a:cubicBezTo>
                  <a:lnTo>
                    <a:pt x="533377" y="1095996"/>
                  </a:lnTo>
                  <a:lnTo>
                    <a:pt x="533377" y="380503"/>
                  </a:lnTo>
                  <a:close/>
                  <a:moveTo>
                    <a:pt x="728522" y="2250596"/>
                  </a:moveTo>
                  <a:lnTo>
                    <a:pt x="533377" y="2250596"/>
                  </a:lnTo>
                  <a:lnTo>
                    <a:pt x="533377" y="1463529"/>
                  </a:lnTo>
                  <a:lnTo>
                    <a:pt x="728522" y="1463529"/>
                  </a:lnTo>
                  <a:cubicBezTo>
                    <a:pt x="907395" y="1463529"/>
                    <a:pt x="988696" y="1577374"/>
                    <a:pt x="988696" y="1857063"/>
                  </a:cubicBezTo>
                  <a:cubicBezTo>
                    <a:pt x="988696" y="2136751"/>
                    <a:pt x="907395" y="2250596"/>
                    <a:pt x="728522" y="2250596"/>
                  </a:cubicBezTo>
                  <a:close/>
                </a:path>
              </a:pathLst>
            </a:custGeom>
            <a:grpFill/>
            <a:ln w="6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9" name="Текст 2">
            <a:extLst>
              <a:ext uri="{FF2B5EF4-FFF2-40B4-BE49-F238E27FC236}">
                <a16:creationId xmlns:a16="http://schemas.microsoft.com/office/drawing/2014/main" id="{21FF7C5C-64B1-4CA2-8B4E-FB04D16A9E2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69900" y="1161556"/>
            <a:ext cx="11252199" cy="392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ru-RU" sz="2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lang="ru-RU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Sample 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7308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ar Chart -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139" y="6370320"/>
            <a:ext cx="879232" cy="263771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Прямоугольник 8"/>
          <p:cNvSpPr txBox="1"/>
          <p:nvPr/>
        </p:nvSpPr>
        <p:spPr>
          <a:xfrm>
            <a:off x="2360613" y="6417885"/>
            <a:ext cx="1261803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ABBYY Confidential</a:t>
            </a:r>
          </a:p>
        </p:txBody>
      </p:sp>
      <p:sp>
        <p:nvSpPr>
          <p:cNvPr id="4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0929" y="376310"/>
            <a:ext cx="11449041" cy="66872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5pPr>
          </a:lstStyle>
          <a:p>
            <a:r>
              <a:t>Bar and Line Charts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9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317509" y="1170920"/>
            <a:ext cx="11449043" cy="81225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r>
              <a:t>Lorem ipsum dolor sit amet, consectetur adipiscing elit, sed do eiusmod tempor incididunt ut labore et dolore magna aliqua</a:t>
            </a:r>
          </a:p>
        </p:txBody>
      </p:sp>
      <p:sp>
        <p:nvSpPr>
          <p:cNvPr id="4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70610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Title Slide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77BBE38-0D92-294D-9AED-E73B9F8E4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929" y="2505670"/>
            <a:ext cx="6784409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72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7200"/>
              </a:lnSpc>
            </a:pP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b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2 lines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F8B5F401-8E88-304C-BF17-627DB91847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846" y="4651116"/>
            <a:ext cx="22901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Sample text</a:t>
            </a:r>
            <a:endParaRPr lang="ru-R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58D17A-505C-884B-A337-7A2C624DA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6" y="1041400"/>
            <a:ext cx="1882727" cy="564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67866-849B-3D45-A470-A326A8B2F4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876" y="-13238"/>
            <a:ext cx="5460122" cy="68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1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White Sectio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77BBE38-0D92-294D-9AED-E73B9F8E4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929" y="2505670"/>
            <a:ext cx="6784409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72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7200"/>
              </a:lnSpc>
            </a:pP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b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2 lines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F8B5F401-8E88-304C-BF17-627DB91847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846" y="4651116"/>
            <a:ext cx="22901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Sample text</a:t>
            </a:r>
            <a:endParaRPr lang="ru-R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58D17A-505C-884B-A337-7A2C624DA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6" y="1041400"/>
            <a:ext cx="1882727" cy="564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67866-849B-3D45-A470-A326A8B2F4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876" y="-13238"/>
            <a:ext cx="5460122" cy="687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5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White Sectio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77BBE38-0D92-294D-9AED-E73B9F8E4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929" y="2505670"/>
            <a:ext cx="6784409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72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7200"/>
              </a:lnSpc>
            </a:pP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b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2 lines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F8B5F401-8E88-304C-BF17-627DB91847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846" y="4651116"/>
            <a:ext cx="22901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Sample text</a:t>
            </a:r>
            <a:endParaRPr lang="ru-R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58D17A-505C-884B-A337-7A2C624DA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6" y="1041400"/>
            <a:ext cx="1882727" cy="564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67866-849B-3D45-A470-A326A8B2F4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876" y="-13238"/>
            <a:ext cx="5460122" cy="687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9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White Sectio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77BBE38-0D92-294D-9AED-E73B9F8E4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929" y="2505670"/>
            <a:ext cx="6784409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72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7200"/>
              </a:lnSpc>
            </a:pP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b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>
                <a:latin typeface="Arial" panose="020B0604020202020204" pitchFamily="34" charset="0"/>
                <a:cs typeface="Arial" panose="020B0604020202020204" pitchFamily="34" charset="0"/>
              </a:rPr>
              <a:t>2 lines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F8B5F401-8E88-304C-BF17-627DB91847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846" y="4651116"/>
            <a:ext cx="22901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Sample text</a:t>
            </a:r>
            <a:endParaRPr lang="ru-R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58D17A-505C-884B-A337-7A2C624DA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6" y="1041400"/>
            <a:ext cx="1882727" cy="564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67866-849B-3D45-A470-A326A8B2F4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876" y="-13238"/>
            <a:ext cx="5460121" cy="687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D87E43-9E99-3344-8AD6-B0A62DCB06DD}"/>
              </a:ext>
            </a:extLst>
          </p:cNvPr>
          <p:cNvPicPr>
            <a:picLocks noChangeAspect="1"/>
          </p:cNvPicPr>
          <p:nvPr userDrawn="1"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139" y="6370320"/>
            <a:ext cx="879230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8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20" r:id="rId2"/>
    <p:sldLayoutId id="2147483693" r:id="rId3"/>
    <p:sldLayoutId id="2147483787" r:id="rId4"/>
    <p:sldLayoutId id="2147483788" r:id="rId5"/>
    <p:sldLayoutId id="2147483789" r:id="rId6"/>
    <p:sldLayoutId id="2147483791" r:id="rId7"/>
    <p:sldLayoutId id="2147483790" r:id="rId8"/>
    <p:sldLayoutId id="2147483792" r:id="rId9"/>
    <p:sldLayoutId id="2147483794" r:id="rId10"/>
    <p:sldLayoutId id="2147483793" r:id="rId11"/>
    <p:sldLayoutId id="2147483659" r:id="rId12"/>
    <p:sldLayoutId id="2147483660" r:id="rId13"/>
    <p:sldLayoutId id="2147483781" r:id="rId14"/>
    <p:sldLayoutId id="2147483774" r:id="rId15"/>
    <p:sldLayoutId id="2147483775" r:id="rId16"/>
    <p:sldLayoutId id="2147483652" r:id="rId17"/>
    <p:sldLayoutId id="2147483661" r:id="rId18"/>
    <p:sldLayoutId id="2147483662" r:id="rId19"/>
    <p:sldLayoutId id="2147483711" r:id="rId20"/>
    <p:sldLayoutId id="2147483712" r:id="rId21"/>
    <p:sldLayoutId id="2147483713" r:id="rId22"/>
    <p:sldLayoutId id="2147483714" r:id="rId23"/>
    <p:sldLayoutId id="2147483718" r:id="rId24"/>
    <p:sldLayoutId id="2147483715" r:id="rId25"/>
    <p:sldLayoutId id="2147483716" r:id="rId26"/>
    <p:sldLayoutId id="2147483717" r:id="rId27"/>
    <p:sldLayoutId id="2147483721" r:id="rId28"/>
    <p:sldLayoutId id="2147483766" r:id="rId29"/>
    <p:sldLayoutId id="2147483674" r:id="rId30"/>
    <p:sldLayoutId id="2147483673" r:id="rId31"/>
    <p:sldLayoutId id="2147483675" r:id="rId32"/>
    <p:sldLayoutId id="2147483676" r:id="rId33"/>
    <p:sldLayoutId id="2147483683" r:id="rId34"/>
    <p:sldLayoutId id="2147483684" r:id="rId35"/>
    <p:sldLayoutId id="2147483686" r:id="rId36"/>
    <p:sldLayoutId id="2147483685" r:id="rId37"/>
    <p:sldLayoutId id="2147483688" r:id="rId38"/>
    <p:sldLayoutId id="2147483687" r:id="rId39"/>
    <p:sldLayoutId id="2147483664" r:id="rId40"/>
    <p:sldLayoutId id="2147483665" r:id="rId41"/>
    <p:sldLayoutId id="2147483667" r:id="rId42"/>
    <p:sldLayoutId id="2147483672" r:id="rId43"/>
    <p:sldLayoutId id="2147483671" r:id="rId44"/>
    <p:sldLayoutId id="2147483767" r:id="rId45"/>
    <p:sldLayoutId id="2147483666" r:id="rId46"/>
    <p:sldLayoutId id="2147483700" r:id="rId47"/>
    <p:sldLayoutId id="2147483709" r:id="rId48"/>
    <p:sldLayoutId id="2147483710" r:id="rId49"/>
    <p:sldLayoutId id="2147483701" r:id="rId50"/>
    <p:sldLayoutId id="2147483702" r:id="rId51"/>
    <p:sldLayoutId id="2147483703" r:id="rId52"/>
    <p:sldLayoutId id="2147483768" r:id="rId53"/>
    <p:sldLayoutId id="2147483704" r:id="rId54"/>
    <p:sldLayoutId id="2147483798" r:id="rId55"/>
    <p:sldLayoutId id="2147483800" r:id="rId56"/>
    <p:sldLayoutId id="2147483808" r:id="rId5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18" Type="http://schemas.openxmlformats.org/officeDocument/2006/relationships/image" Target="../media/image6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1.svg"/><Relationship Id="rId20" Type="http://schemas.openxmlformats.org/officeDocument/2006/relationships/image" Target="../media/image65.sv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svg"/><Relationship Id="rId19" Type="http://schemas.openxmlformats.org/officeDocument/2006/relationships/image" Target="../media/image64.png"/><Relationship Id="rId4" Type="http://schemas.openxmlformats.org/officeDocument/2006/relationships/image" Target="../media/image49.svg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13" Type="http://schemas.openxmlformats.org/officeDocument/2006/relationships/image" Target="../media/image81.png"/><Relationship Id="rId3" Type="http://schemas.openxmlformats.org/officeDocument/2006/relationships/hyperlink" Target="https://marketplace.abbyy.com/" TargetMode="External"/><Relationship Id="rId7" Type="http://schemas.openxmlformats.org/officeDocument/2006/relationships/image" Target="../media/image75.png"/><Relationship Id="rId12" Type="http://schemas.openxmlformats.org/officeDocument/2006/relationships/image" Target="../media/image8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sv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E908DE-ADDA-E1AB-5079-1B593C6D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29" y="2505670"/>
            <a:ext cx="6784409" cy="1994392"/>
          </a:xfrm>
        </p:spPr>
        <p:txBody>
          <a:bodyPr/>
          <a:lstStyle/>
          <a:p>
            <a:r>
              <a:rPr lang="en-US" dirty="0"/>
              <a:t>Introducing ABBYY Vantage</a:t>
            </a:r>
          </a:p>
        </p:txBody>
      </p:sp>
    </p:spTree>
    <p:extLst>
      <p:ext uri="{BB962C8B-B14F-4D97-AF65-F5344CB8AC3E}">
        <p14:creationId xmlns:p14="http://schemas.microsoft.com/office/powerpoint/2010/main" val="164286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1662B6D-B37A-7452-144F-EAB0378F09AB}"/>
              </a:ext>
            </a:extLst>
          </p:cNvPr>
          <p:cNvGrpSpPr/>
          <p:nvPr/>
        </p:nvGrpSpPr>
        <p:grpSpPr>
          <a:xfrm>
            <a:off x="8141909" y="2611288"/>
            <a:ext cx="1410100" cy="2621601"/>
            <a:chOff x="2982812" y="2611288"/>
            <a:chExt cx="1410100" cy="2621601"/>
          </a:xfrm>
        </p:grpSpPr>
        <p:sp>
          <p:nvSpPr>
            <p:cNvPr id="31" name="Process 30">
              <a:extLst>
                <a:ext uri="{FF2B5EF4-FFF2-40B4-BE49-F238E27FC236}">
                  <a16:creationId xmlns:a16="http://schemas.microsoft.com/office/drawing/2014/main" id="{770B0FF1-8000-D59B-5BE7-3CF39B94D087}"/>
                </a:ext>
              </a:extLst>
            </p:cNvPr>
            <p:cNvSpPr/>
            <p:nvPr/>
          </p:nvSpPr>
          <p:spPr>
            <a:xfrm>
              <a:off x="2982813" y="2611288"/>
              <a:ext cx="1238207" cy="262160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dirty="0"/>
            </a:p>
          </p:txBody>
        </p:sp>
        <p:sp>
          <p:nvSpPr>
            <p:cNvPr id="33" name="Decision 32">
              <a:extLst>
                <a:ext uri="{FF2B5EF4-FFF2-40B4-BE49-F238E27FC236}">
                  <a16:creationId xmlns:a16="http://schemas.microsoft.com/office/drawing/2014/main" id="{DAD91501-96DD-6C97-129A-01C15BF424A1}"/>
                </a:ext>
              </a:extLst>
            </p:cNvPr>
            <p:cNvSpPr/>
            <p:nvPr/>
          </p:nvSpPr>
          <p:spPr>
            <a:xfrm>
              <a:off x="3910312" y="3736621"/>
              <a:ext cx="482600" cy="463826"/>
            </a:xfrm>
            <a:prstGeom prst="flowChartDecisio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dirty="0"/>
            </a:p>
          </p:txBody>
        </p:sp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FB43F22C-C685-4ECE-16B2-0C1D986546AE}"/>
                </a:ext>
              </a:extLst>
            </p:cNvPr>
            <p:cNvSpPr/>
            <p:nvPr/>
          </p:nvSpPr>
          <p:spPr>
            <a:xfrm>
              <a:off x="2982812" y="3672867"/>
              <a:ext cx="1255173" cy="612236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  <a:alpha val="3338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9F0E512-3CBD-F461-122D-5B9A123A8052}"/>
              </a:ext>
            </a:extLst>
          </p:cNvPr>
          <p:cNvGrpSpPr/>
          <p:nvPr/>
        </p:nvGrpSpPr>
        <p:grpSpPr>
          <a:xfrm>
            <a:off x="3068746" y="1740347"/>
            <a:ext cx="1324166" cy="4422438"/>
            <a:chOff x="3068746" y="1740347"/>
            <a:chExt cx="1324166" cy="4422438"/>
          </a:xfrm>
        </p:grpSpPr>
        <p:sp>
          <p:nvSpPr>
            <p:cNvPr id="24" name="Process 23">
              <a:extLst>
                <a:ext uri="{FF2B5EF4-FFF2-40B4-BE49-F238E27FC236}">
                  <a16:creationId xmlns:a16="http://schemas.microsoft.com/office/drawing/2014/main" id="{B444D6E1-BC96-7E73-67AC-C8483083DE2C}"/>
                </a:ext>
              </a:extLst>
            </p:cNvPr>
            <p:cNvSpPr/>
            <p:nvPr/>
          </p:nvSpPr>
          <p:spPr>
            <a:xfrm>
              <a:off x="3068747" y="1740347"/>
              <a:ext cx="1152273" cy="4422438"/>
            </a:xfrm>
            <a:prstGeom prst="flowChartProcess">
              <a:avLst/>
            </a:prstGeom>
            <a:gradFill>
              <a:gsLst>
                <a:gs pos="75000">
                  <a:srgbClr val="FF2038"/>
                </a:gs>
                <a:gs pos="25000">
                  <a:srgbClr val="FF2038"/>
                </a:gs>
                <a:gs pos="100000">
                  <a:srgbClr val="FF2038">
                    <a:alpha val="0"/>
                  </a:srgbClr>
                </a:gs>
                <a:gs pos="0">
                  <a:srgbClr val="FF2038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dirty="0"/>
            </a:p>
          </p:txBody>
        </p:sp>
        <p:sp>
          <p:nvSpPr>
            <p:cNvPr id="25" name="Decision 24">
              <a:extLst>
                <a:ext uri="{FF2B5EF4-FFF2-40B4-BE49-F238E27FC236}">
                  <a16:creationId xmlns:a16="http://schemas.microsoft.com/office/drawing/2014/main" id="{5C829EB5-F64F-1CA8-B9CA-2E2349D63C3F}"/>
                </a:ext>
              </a:extLst>
            </p:cNvPr>
            <p:cNvSpPr/>
            <p:nvPr/>
          </p:nvSpPr>
          <p:spPr>
            <a:xfrm>
              <a:off x="3910312" y="3736621"/>
              <a:ext cx="482600" cy="463826"/>
            </a:xfrm>
            <a:prstGeom prst="flowChartDecisio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dirty="0"/>
            </a:p>
          </p:txBody>
        </p:sp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51DE6372-38F6-420D-3A50-F64A5324C222}"/>
                </a:ext>
              </a:extLst>
            </p:cNvPr>
            <p:cNvSpPr/>
            <p:nvPr/>
          </p:nvSpPr>
          <p:spPr>
            <a:xfrm>
              <a:off x="3068746" y="3672867"/>
              <a:ext cx="1169239" cy="612236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  <a:alpha val="3338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87CD59C8-93E9-A753-C6D9-98A666419103}"/>
              </a:ext>
            </a:extLst>
          </p:cNvPr>
          <p:cNvSpPr/>
          <p:nvPr/>
        </p:nvSpPr>
        <p:spPr>
          <a:xfrm>
            <a:off x="8330703" y="4620501"/>
            <a:ext cx="854043" cy="2818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iPaaS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3974D-94B5-FBE9-CB8E-00364569AD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Intelligent document processing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643D08E-7A2F-D860-8B51-F68A89B1D9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371" y="5740428"/>
            <a:ext cx="482600" cy="482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7D0184D-A957-531C-21AC-B37A739D33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457" y="4916249"/>
            <a:ext cx="482600" cy="4826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E3CCEA9-422A-8AB1-9DA1-F227FA5D807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991" y="2249045"/>
            <a:ext cx="482600" cy="482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8AC20A4-8C33-FEB5-456B-613D09269C4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3991" y="1378329"/>
            <a:ext cx="482600" cy="482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D1138E-4947-1078-12E2-EF737E4145D9}"/>
              </a:ext>
            </a:extLst>
          </p:cNvPr>
          <p:cNvSpPr txBox="1"/>
          <p:nvPr/>
        </p:nvSpPr>
        <p:spPr>
          <a:xfrm>
            <a:off x="1144482" y="1470258"/>
            <a:ext cx="1741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Invoices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30CDD-744F-DF28-E2C9-332739C84DF5}"/>
              </a:ext>
            </a:extLst>
          </p:cNvPr>
          <p:cNvSpPr txBox="1"/>
          <p:nvPr/>
        </p:nvSpPr>
        <p:spPr>
          <a:xfrm>
            <a:off x="1123737" y="2313084"/>
            <a:ext cx="1928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Purchase Orders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6319F-F0B0-78EA-01C0-951812CDAFF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374" y="3972317"/>
            <a:ext cx="549330" cy="5493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2B8035-2B70-8EF8-BDC2-BF1AB928E9DA}"/>
              </a:ext>
            </a:extLst>
          </p:cNvPr>
          <p:cNvSpPr txBox="1"/>
          <p:nvPr/>
        </p:nvSpPr>
        <p:spPr>
          <a:xfrm>
            <a:off x="1123739" y="5038706"/>
            <a:ext cx="1928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6A0D10-0236-F432-F181-E41726A39792}"/>
              </a:ext>
            </a:extLst>
          </p:cNvPr>
          <p:cNvSpPr txBox="1"/>
          <p:nvPr/>
        </p:nvSpPr>
        <p:spPr>
          <a:xfrm>
            <a:off x="1161447" y="3939334"/>
            <a:ext cx="1741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Certificates </a:t>
            </a:r>
            <a:br>
              <a:rPr lang="en-US" sz="1600" b="1" dirty="0"/>
            </a:br>
            <a:r>
              <a:rPr lang="en-US" sz="1600" b="1" dirty="0"/>
              <a:t>of Origin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296EB8-D5C3-9435-E110-BB4F14BB709E}"/>
              </a:ext>
            </a:extLst>
          </p:cNvPr>
          <p:cNvSpPr txBox="1"/>
          <p:nvPr/>
        </p:nvSpPr>
        <p:spPr>
          <a:xfrm>
            <a:off x="1140704" y="5762319"/>
            <a:ext cx="1928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and many more…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4F325A-DF51-A783-8062-8890DCFD457B}"/>
              </a:ext>
            </a:extLst>
          </p:cNvPr>
          <p:cNvSpPr txBox="1"/>
          <p:nvPr/>
        </p:nvSpPr>
        <p:spPr>
          <a:xfrm>
            <a:off x="9928688" y="1920943"/>
            <a:ext cx="1123062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sz="1600" b="1" dirty="0"/>
              <a:t>ERP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921E29-79BC-D8C4-45F2-ABE4C6580B69}"/>
              </a:ext>
            </a:extLst>
          </p:cNvPr>
          <p:cNvSpPr txBox="1"/>
          <p:nvPr/>
        </p:nvSpPr>
        <p:spPr>
          <a:xfrm>
            <a:off x="9928687" y="2406552"/>
            <a:ext cx="1123062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sz="1600" b="1" dirty="0"/>
              <a:t>BPM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A8B6C-C3D1-9699-2DB1-B20F2D637F16}"/>
              </a:ext>
            </a:extLst>
          </p:cNvPr>
          <p:cNvSpPr txBox="1"/>
          <p:nvPr/>
        </p:nvSpPr>
        <p:spPr>
          <a:xfrm>
            <a:off x="9123255" y="5754421"/>
            <a:ext cx="2993225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sz="1200" dirty="0"/>
              <a:t>…pluggable into any business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B782EF-9ADA-96CE-5CC7-B2436FAC8EA5}"/>
              </a:ext>
            </a:extLst>
          </p:cNvPr>
          <p:cNvSpPr/>
          <p:nvPr/>
        </p:nvSpPr>
        <p:spPr>
          <a:xfrm>
            <a:off x="8432039" y="2755576"/>
            <a:ext cx="651371" cy="2818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API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4291849-F54E-ED4C-8AEA-9223FF1F4D05}"/>
              </a:ext>
            </a:extLst>
          </p:cNvPr>
          <p:cNvSpPr/>
          <p:nvPr/>
        </p:nvSpPr>
        <p:spPr>
          <a:xfrm>
            <a:off x="8197702" y="3126608"/>
            <a:ext cx="1120044" cy="2818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connectors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03B0D-D146-4346-E3E4-511E0B59BC68}"/>
              </a:ext>
            </a:extLst>
          </p:cNvPr>
          <p:cNvSpPr txBox="1"/>
          <p:nvPr/>
        </p:nvSpPr>
        <p:spPr>
          <a:xfrm>
            <a:off x="9919042" y="2894919"/>
            <a:ext cx="1479947" cy="338554"/>
          </a:xfrm>
          <a:prstGeom prst="rect">
            <a:avLst/>
          </a:prstGeom>
          <a:noFill/>
        </p:spPr>
        <p:txBody>
          <a:bodyPr wrap="square" lIns="36000" tIns="45720" rIns="91440" bIns="45720" rtlCol="0" anchor="t">
            <a:spAutoFit/>
          </a:bodyPr>
          <a:lstStyle/>
          <a:p>
            <a:r>
              <a:rPr lang="en-US" sz="1600" b="1" dirty="0"/>
              <a:t>M-Files / EMC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201010-2D75-1128-B1E6-13065C865D13}"/>
              </a:ext>
            </a:extLst>
          </p:cNvPr>
          <p:cNvSpPr txBox="1"/>
          <p:nvPr/>
        </p:nvSpPr>
        <p:spPr>
          <a:xfrm>
            <a:off x="9928686" y="3416756"/>
            <a:ext cx="1766325" cy="58477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sz="1600" b="1" dirty="0"/>
              <a:t>Industry specific systems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A048C2-D7E2-AEC1-369E-FF947EDFCAA8}"/>
              </a:ext>
            </a:extLst>
          </p:cNvPr>
          <p:cNvSpPr txBox="1"/>
          <p:nvPr/>
        </p:nvSpPr>
        <p:spPr>
          <a:xfrm>
            <a:off x="9928686" y="4093028"/>
            <a:ext cx="1766325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sz="1600" b="1" dirty="0"/>
              <a:t>LLMs / GPTs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A9F026-6352-E14E-3310-79E2828477EF}"/>
              </a:ext>
            </a:extLst>
          </p:cNvPr>
          <p:cNvSpPr txBox="1"/>
          <p:nvPr/>
        </p:nvSpPr>
        <p:spPr>
          <a:xfrm>
            <a:off x="9928685" y="4604440"/>
            <a:ext cx="1766325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sz="1600" b="1" dirty="0"/>
              <a:t>Chatbots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FF6E14-58DA-F301-D589-E39803260D4B}"/>
              </a:ext>
            </a:extLst>
          </p:cNvPr>
          <p:cNvSpPr txBox="1"/>
          <p:nvPr/>
        </p:nvSpPr>
        <p:spPr>
          <a:xfrm>
            <a:off x="9914516" y="5115852"/>
            <a:ext cx="1766325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sz="1600" b="1" dirty="0"/>
              <a:t>Co-pilots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296D98-EA22-0550-E772-1EC8F449DD0E}"/>
              </a:ext>
            </a:extLst>
          </p:cNvPr>
          <p:cNvSpPr txBox="1"/>
          <p:nvPr/>
        </p:nvSpPr>
        <p:spPr>
          <a:xfrm>
            <a:off x="1123737" y="3169123"/>
            <a:ext cx="1928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IDs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C1425EE-36D7-F6A5-07B9-DBE98F65E27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7166" y="3160924"/>
            <a:ext cx="482600" cy="4826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D148532-127E-F4FE-A826-938E213E3736}"/>
              </a:ext>
            </a:extLst>
          </p:cNvPr>
          <p:cNvSpPr txBox="1"/>
          <p:nvPr/>
        </p:nvSpPr>
        <p:spPr>
          <a:xfrm>
            <a:off x="1112220" y="4988749"/>
            <a:ext cx="1741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Tax forms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828949-5D46-1EBA-D67D-7611EB0A8DD6}"/>
              </a:ext>
            </a:extLst>
          </p:cNvPr>
          <p:cNvSpPr/>
          <p:nvPr/>
        </p:nvSpPr>
        <p:spPr>
          <a:xfrm>
            <a:off x="3181149" y="2726233"/>
            <a:ext cx="936000" cy="280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Mobile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DBFDA0-0F34-9697-0172-1A2D85BB25E6}"/>
              </a:ext>
            </a:extLst>
          </p:cNvPr>
          <p:cNvSpPr/>
          <p:nvPr/>
        </p:nvSpPr>
        <p:spPr>
          <a:xfrm>
            <a:off x="3193840" y="4443824"/>
            <a:ext cx="936000" cy="280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SFTP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2BFF363-7FD5-223C-3E05-A465D9C32D10}"/>
              </a:ext>
            </a:extLst>
          </p:cNvPr>
          <p:cNvSpPr/>
          <p:nvPr/>
        </p:nvSpPr>
        <p:spPr>
          <a:xfrm>
            <a:off x="3193951" y="4886906"/>
            <a:ext cx="936000" cy="280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API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9D295B-B0A2-45B6-2C13-A6A17D6DD39F}"/>
              </a:ext>
            </a:extLst>
          </p:cNvPr>
          <p:cNvSpPr/>
          <p:nvPr/>
        </p:nvSpPr>
        <p:spPr>
          <a:xfrm>
            <a:off x="3181149" y="3155791"/>
            <a:ext cx="920450" cy="280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email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4C99CF8-95B2-7BFF-3BEB-E6755F09CA6C}"/>
              </a:ext>
            </a:extLst>
          </p:cNvPr>
          <p:cNvGrpSpPr/>
          <p:nvPr/>
        </p:nvGrpSpPr>
        <p:grpSpPr>
          <a:xfrm>
            <a:off x="4537497" y="2611289"/>
            <a:ext cx="3386539" cy="2621601"/>
            <a:chOff x="4128831" y="2611289"/>
            <a:chExt cx="3386539" cy="262160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7CC6915-4367-6D88-7E54-7A4FF24A809D}"/>
                </a:ext>
              </a:extLst>
            </p:cNvPr>
            <p:cNvGrpSpPr/>
            <p:nvPr/>
          </p:nvGrpSpPr>
          <p:grpSpPr>
            <a:xfrm>
              <a:off x="4128831" y="2611289"/>
              <a:ext cx="3369426" cy="2621601"/>
              <a:chOff x="4128831" y="2131001"/>
              <a:chExt cx="3369426" cy="2621601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C95BC8D9-4F36-BC7F-DC50-EFF41D618614}"/>
                  </a:ext>
                </a:extLst>
              </p:cNvPr>
              <p:cNvSpPr/>
              <p:nvPr/>
            </p:nvSpPr>
            <p:spPr>
              <a:xfrm>
                <a:off x="4128831" y="2131001"/>
                <a:ext cx="3369426" cy="2621601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8AF5B16-E786-C4E1-9C3F-446066C4939B}"/>
                  </a:ext>
                </a:extLst>
              </p:cNvPr>
              <p:cNvGrpSpPr/>
              <p:nvPr/>
            </p:nvGrpSpPr>
            <p:grpSpPr>
              <a:xfrm>
                <a:off x="4324209" y="2401051"/>
                <a:ext cx="3174048" cy="923330"/>
                <a:chOff x="4324209" y="2317927"/>
                <a:chExt cx="3174048" cy="923330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D6C5298-D81C-7354-6931-3B1E326F8F20}"/>
                    </a:ext>
                  </a:extLst>
                </p:cNvPr>
                <p:cNvSpPr txBox="1"/>
                <p:nvPr/>
              </p:nvSpPr>
              <p:spPr>
                <a:xfrm>
                  <a:off x="4919700" y="2317927"/>
                  <a:ext cx="257855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ABBYY Vantage</a:t>
                  </a:r>
                </a:p>
                <a:p>
                  <a:r>
                    <a:rPr lang="en-US" dirty="0">
                      <a:solidFill>
                        <a:schemeClr val="bg1"/>
                      </a:solidFill>
                    </a:rPr>
                    <a:t>Intelligent Document </a:t>
                  </a:r>
                  <a:br>
                    <a:rPr lang="en-US" dirty="0">
                      <a:solidFill>
                        <a:schemeClr val="bg1"/>
                      </a:solidFill>
                    </a:rPr>
                  </a:br>
                  <a:r>
                    <a:rPr lang="en-US" dirty="0">
                      <a:solidFill>
                        <a:schemeClr val="bg1"/>
                      </a:solidFill>
                    </a:rPr>
                    <a:t>Processing</a:t>
                  </a:r>
                </a:p>
              </p:txBody>
            </p:sp>
            <p:pic>
              <p:nvPicPr>
                <p:cNvPr id="19" name="Graphic 18">
                  <a:extLst>
                    <a:ext uri="{FF2B5EF4-FFF2-40B4-BE49-F238E27FC236}">
                      <a16:creationId xmlns:a16="http://schemas.microsoft.com/office/drawing/2014/main" id="{11E07744-16A0-3DA8-9DEF-1AC0A389DC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email">
                  <a:lum bright="100000"/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24209" y="2558082"/>
                  <a:ext cx="482600" cy="482600"/>
                </a:xfrm>
                <a:prstGeom prst="rect">
                  <a:avLst/>
                </a:prstGeom>
                <a:effectLst>
                  <a:glow>
                    <a:schemeClr val="accent1">
                      <a:alpha val="40000"/>
                    </a:schemeClr>
                  </a:glow>
                </a:effectLst>
              </p:spPr>
            </p:pic>
          </p:grpSp>
        </p:grpSp>
        <p:sp>
          <p:nvSpPr>
            <p:cNvPr id="56" name="Rectangle: Top Corners Rounded 55">
              <a:extLst>
                <a:ext uri="{FF2B5EF4-FFF2-40B4-BE49-F238E27FC236}">
                  <a16:creationId xmlns:a16="http://schemas.microsoft.com/office/drawing/2014/main" id="{F054F760-12B8-8BD4-77A8-15585B731177}"/>
                </a:ext>
              </a:extLst>
            </p:cNvPr>
            <p:cNvSpPr/>
            <p:nvPr/>
          </p:nvSpPr>
          <p:spPr>
            <a:xfrm rot="10800000">
              <a:off x="4137942" y="3980944"/>
              <a:ext cx="3360314" cy="1251946"/>
            </a:xfrm>
            <a:prstGeom prst="round2SameRect">
              <a:avLst>
                <a:gd name="adj1" fmla="val 33635"/>
                <a:gd name="adj2" fmla="val 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0A5805-3D32-23B4-7495-D821D541E145}"/>
                </a:ext>
              </a:extLst>
            </p:cNvPr>
            <p:cNvSpPr txBox="1"/>
            <p:nvPr/>
          </p:nvSpPr>
          <p:spPr>
            <a:xfrm>
              <a:off x="4936813" y="4209869"/>
              <a:ext cx="2578557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</a:rPr>
                <a:t>AI Document Models</a:t>
              </a:r>
              <a:endParaRPr lang="en-US" b="1" dirty="0">
                <a:solidFill>
                  <a:schemeClr val="tx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chemeClr val="tx2"/>
                  </a:solidFill>
                </a:rPr>
                <a:t>ABBYY Marketplace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AE694F04-3585-4905-0261-14567A558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343721" y="4285103"/>
              <a:ext cx="537265" cy="537265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48E5F82-50A8-ACE2-4EEA-43874CEEC493}"/>
              </a:ext>
            </a:extLst>
          </p:cNvPr>
          <p:cNvGrpSpPr/>
          <p:nvPr/>
        </p:nvGrpSpPr>
        <p:grpSpPr>
          <a:xfrm>
            <a:off x="5689920" y="1783833"/>
            <a:ext cx="1238208" cy="488825"/>
            <a:chOff x="7347263" y="1600931"/>
            <a:chExt cx="1238208" cy="4888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6B7E26-8820-F2E9-BACE-6FF9A1C4EB48}"/>
                </a:ext>
              </a:extLst>
            </p:cNvPr>
            <p:cNvSpPr/>
            <p:nvPr/>
          </p:nvSpPr>
          <p:spPr>
            <a:xfrm>
              <a:off x="7347263" y="1600931"/>
              <a:ext cx="1238208" cy="4888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93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tlCol="0" anchor="ctr"/>
            <a:lstStyle/>
            <a:p>
              <a:r>
                <a:rPr lang="en-US" sz="1600" dirty="0">
                  <a:solidFill>
                    <a:schemeClr val="accent3"/>
                  </a:solidFill>
                </a:rPr>
                <a:t>HITL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75D73A6-25E8-7B3F-965A-D6F078784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428682" y="1677203"/>
              <a:ext cx="385148" cy="385148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43A012A-268D-9BF9-CE35-DA6C5DE65B75}"/>
              </a:ext>
            </a:extLst>
          </p:cNvPr>
          <p:cNvSpPr txBox="1"/>
          <p:nvPr/>
        </p:nvSpPr>
        <p:spPr>
          <a:xfrm>
            <a:off x="8474081" y="3819189"/>
            <a:ext cx="760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STP</a:t>
            </a:r>
            <a:endParaRPr lang="en-US" sz="1600" dirty="0">
              <a:solidFill>
                <a:schemeClr val="accent5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30B4CF0-DB97-83A0-0FB3-3A5169018BB9}"/>
              </a:ext>
            </a:extLst>
          </p:cNvPr>
          <p:cNvCxnSpPr/>
          <p:nvPr/>
        </p:nvCxnSpPr>
        <p:spPr>
          <a:xfrm flipV="1">
            <a:off x="5917031" y="2275890"/>
            <a:ext cx="0" cy="348646"/>
          </a:xfrm>
          <a:prstGeom prst="straightConnector1">
            <a:avLst/>
          </a:prstGeom>
          <a:ln>
            <a:solidFill>
              <a:srgbClr val="8593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8C41E42-A126-D6CB-CCEB-41F7C15B3633}"/>
              </a:ext>
            </a:extLst>
          </p:cNvPr>
          <p:cNvCxnSpPr>
            <a:cxnSpLocks/>
          </p:cNvCxnSpPr>
          <p:nvPr/>
        </p:nvCxnSpPr>
        <p:spPr>
          <a:xfrm>
            <a:off x="6719334" y="2270727"/>
            <a:ext cx="0" cy="355395"/>
          </a:xfrm>
          <a:prstGeom prst="straightConnector1">
            <a:avLst/>
          </a:prstGeom>
          <a:ln>
            <a:solidFill>
              <a:srgbClr val="8593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0334DDE-C39A-11AB-1B6D-5CDAF93FD6F1}"/>
              </a:ext>
            </a:extLst>
          </p:cNvPr>
          <p:cNvSpPr/>
          <p:nvPr/>
        </p:nvSpPr>
        <p:spPr>
          <a:xfrm>
            <a:off x="3198511" y="2299899"/>
            <a:ext cx="936000" cy="280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M-Files</a:t>
            </a:r>
          </a:p>
        </p:txBody>
      </p:sp>
    </p:spTree>
    <p:extLst>
      <p:ext uri="{BB962C8B-B14F-4D97-AF65-F5344CB8AC3E}">
        <p14:creationId xmlns:p14="http://schemas.microsoft.com/office/powerpoint/2010/main" val="240669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9" grpId="0"/>
      <p:bldP spid="10" grpId="0"/>
      <p:bldP spid="14" grpId="0"/>
      <p:bldP spid="23" grpId="0"/>
      <p:bldP spid="36" grpId="0"/>
      <p:bldP spid="37" grpId="0"/>
      <p:bldP spid="2" grpId="0"/>
      <p:bldP spid="44" grpId="0" animBg="1"/>
      <p:bldP spid="45" grpId="0" animBg="1"/>
      <p:bldP spid="16" grpId="0"/>
      <p:bldP spid="18" grpId="0"/>
      <p:bldP spid="20" grpId="0"/>
      <p:bldP spid="21" grpId="0"/>
      <p:bldP spid="22" grpId="0"/>
      <p:bldP spid="26" grpId="0"/>
      <p:bldP spid="32" grpId="0"/>
      <p:bldP spid="41" grpId="0" animBg="1"/>
      <p:bldP spid="43" grpId="0" animBg="1"/>
      <p:bldP spid="48" grpId="0" animBg="1"/>
      <p:bldP spid="50" grpId="0" animBg="1"/>
      <p:bldP spid="38" grpId="0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D4E9-7904-DA11-A85B-6FFF6A6B1F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Works in your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5F900D-BCEB-5AE1-C17D-88FE5CF68A49}"/>
              </a:ext>
            </a:extLst>
          </p:cNvPr>
          <p:cNvSpPr/>
          <p:nvPr/>
        </p:nvSpPr>
        <p:spPr>
          <a:xfrm>
            <a:off x="416689" y="1504709"/>
            <a:ext cx="3541853" cy="45951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D23F31-0041-F558-05F0-12A2339126AB}"/>
              </a:ext>
            </a:extLst>
          </p:cNvPr>
          <p:cNvSpPr/>
          <p:nvPr/>
        </p:nvSpPr>
        <p:spPr>
          <a:xfrm>
            <a:off x="4230547" y="1504709"/>
            <a:ext cx="3541853" cy="45951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61AD72-4FB7-082B-E58A-1799778199F0}"/>
              </a:ext>
            </a:extLst>
          </p:cNvPr>
          <p:cNvSpPr/>
          <p:nvPr/>
        </p:nvSpPr>
        <p:spPr>
          <a:xfrm>
            <a:off x="8044406" y="1504709"/>
            <a:ext cx="3541853" cy="45951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44D7D7-7B9F-7695-9B5A-9B259B61CD6C}"/>
              </a:ext>
            </a:extLst>
          </p:cNvPr>
          <p:cNvSpPr txBox="1"/>
          <p:nvPr/>
        </p:nvSpPr>
        <p:spPr>
          <a:xfrm>
            <a:off x="416689" y="1504709"/>
            <a:ext cx="1342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accent1"/>
                </a:solidFill>
              </a:rPr>
              <a:t>1</a:t>
            </a:r>
            <a:endParaRPr lang="en-RU" sz="96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4AEEBF-76C5-26F6-82A6-9ECC790CACD1}"/>
              </a:ext>
            </a:extLst>
          </p:cNvPr>
          <p:cNvSpPr txBox="1"/>
          <p:nvPr/>
        </p:nvSpPr>
        <p:spPr>
          <a:xfrm>
            <a:off x="4236334" y="1504709"/>
            <a:ext cx="1342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accent1"/>
                </a:solidFill>
              </a:rPr>
              <a:t>2</a:t>
            </a:r>
            <a:endParaRPr lang="en-RU" sz="9600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709788-5EA7-9A4C-D83F-903631257956}"/>
              </a:ext>
            </a:extLst>
          </p:cNvPr>
          <p:cNvSpPr txBox="1"/>
          <p:nvPr/>
        </p:nvSpPr>
        <p:spPr>
          <a:xfrm>
            <a:off x="8055980" y="1504709"/>
            <a:ext cx="1342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accent1"/>
                </a:solidFill>
              </a:rPr>
              <a:t>3</a:t>
            </a:r>
            <a:endParaRPr lang="en-RU" sz="9600" dirty="0">
              <a:solidFill>
                <a:schemeClr val="accent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B189CFE-D956-D8C7-CB23-9DDD9802F5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/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6741" y="4398058"/>
            <a:ext cx="1701800" cy="17018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B292FB9-2313-78DB-0194-80622487E44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3311" y="4180769"/>
            <a:ext cx="1918800" cy="19188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331BFE9-B51B-59BE-F682-EC7F4027DC7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32829" y="4246139"/>
            <a:ext cx="1853430" cy="18534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946839B-DD5C-3BF9-06DF-EE6DCB98C5B7}"/>
              </a:ext>
            </a:extLst>
          </p:cNvPr>
          <p:cNvSpPr txBox="1"/>
          <p:nvPr/>
        </p:nvSpPr>
        <p:spPr>
          <a:xfrm>
            <a:off x="8184952" y="5567035"/>
            <a:ext cx="1963679" cy="3847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Start right now…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B0B245-6686-8C45-01DF-79C02E00CDCD}"/>
              </a:ext>
            </a:extLst>
          </p:cNvPr>
          <p:cNvSpPr txBox="1"/>
          <p:nvPr/>
        </p:nvSpPr>
        <p:spPr>
          <a:xfrm>
            <a:off x="547299" y="5602827"/>
            <a:ext cx="1897955" cy="3847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 of the box…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493364-CF8E-1C04-7DCE-1D1186C6E17D}"/>
              </a:ext>
            </a:extLst>
          </p:cNvPr>
          <p:cNvSpPr txBox="1"/>
          <p:nvPr/>
        </p:nvSpPr>
        <p:spPr>
          <a:xfrm>
            <a:off x="4365893" y="5594124"/>
            <a:ext cx="2781211" cy="3847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Pre-built, process ready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2B960A-5784-821C-7772-75E3BA06E07D}"/>
              </a:ext>
            </a:extLst>
          </p:cNvPr>
          <p:cNvSpPr txBox="1"/>
          <p:nvPr/>
        </p:nvSpPr>
        <p:spPr>
          <a:xfrm>
            <a:off x="1082234" y="2289539"/>
            <a:ext cx="354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Document</a:t>
            </a:r>
            <a:endParaRPr lang="en-RU" sz="3200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E32011-7D62-0216-987D-94E2D027891B}"/>
              </a:ext>
            </a:extLst>
          </p:cNvPr>
          <p:cNvSpPr txBox="1"/>
          <p:nvPr/>
        </p:nvSpPr>
        <p:spPr>
          <a:xfrm>
            <a:off x="5040776" y="2289539"/>
            <a:ext cx="354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/>
              </a:rPr>
              <a:t>AI Model</a:t>
            </a:r>
            <a:endParaRPr lang="en-RU" sz="3200" dirty="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B9BFE-4A6C-8C37-97FC-AB70E0ECA249}"/>
              </a:ext>
            </a:extLst>
          </p:cNvPr>
          <p:cNvSpPr txBox="1"/>
          <p:nvPr/>
        </p:nvSpPr>
        <p:spPr>
          <a:xfrm>
            <a:off x="8790973" y="2289539"/>
            <a:ext cx="354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/>
              </a:rPr>
              <a:t>Automation</a:t>
            </a:r>
            <a:endParaRPr lang="en-RU" sz="3200" dirty="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A43448-AD99-448E-88D2-7B77DF584ED0}"/>
              </a:ext>
            </a:extLst>
          </p:cNvPr>
          <p:cNvSpPr txBox="1"/>
          <p:nvPr/>
        </p:nvSpPr>
        <p:spPr>
          <a:xfrm>
            <a:off x="636608" y="3217760"/>
            <a:ext cx="311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Show us ANY document</a:t>
            </a:r>
          </a:p>
          <a:p>
            <a:endParaRPr lang="en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BB0B08-4620-BCBC-77D6-CED0E3996FB8}"/>
              </a:ext>
            </a:extLst>
          </p:cNvPr>
          <p:cNvSpPr txBox="1"/>
          <p:nvPr/>
        </p:nvSpPr>
        <p:spPr>
          <a:xfrm>
            <a:off x="4444679" y="3217760"/>
            <a:ext cx="3113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 suggest an expert AI model ready to process your document and data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204AC8-4C37-4211-C406-F333730D6962}"/>
              </a:ext>
            </a:extLst>
          </p:cNvPr>
          <p:cNvSpPr txBox="1"/>
          <p:nvPr/>
        </p:nvSpPr>
        <p:spPr>
          <a:xfrm>
            <a:off x="8241175" y="3217760"/>
            <a:ext cx="3113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Invoke AI from your platform: 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BPM, IA, ECM,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LoBs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Co-pilots, LLMs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3BCB46-9C8B-5C8C-19CC-5F2382D5DFD3}"/>
              </a:ext>
            </a:extLst>
          </p:cNvPr>
          <p:cNvSpPr txBox="1"/>
          <p:nvPr/>
        </p:nvSpPr>
        <p:spPr>
          <a:xfrm>
            <a:off x="4444678" y="4536651"/>
            <a:ext cx="311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build and train your own model with low-code UI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97657-EC62-0003-4F62-1BE76003F9CF}"/>
              </a:ext>
            </a:extLst>
          </p:cNvPr>
          <p:cNvSpPr txBox="1"/>
          <p:nvPr/>
        </p:nvSpPr>
        <p:spPr>
          <a:xfrm>
            <a:off x="4444391" y="4147206"/>
            <a:ext cx="311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latin typeface="Arial" panose="020B0604020202020204"/>
              </a:rPr>
              <a:t>OR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53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2CB4A-48C4-4B3F-7CBA-E48DF282D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6ADEE-6AC1-F7F7-17D1-D0D01DD664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Document skills for any use case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5B849F-286C-360D-CBA3-7AA36EDEA599}"/>
              </a:ext>
            </a:extLst>
          </p:cNvPr>
          <p:cNvSpPr txBox="1"/>
          <p:nvPr/>
        </p:nvSpPr>
        <p:spPr>
          <a:xfrm>
            <a:off x="1013317" y="1567157"/>
            <a:ext cx="1580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593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Finance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593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593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&amp; Accounting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CC1FD-F793-D038-30E8-E8DE4799C676}"/>
              </a:ext>
            </a:extLst>
          </p:cNvPr>
          <p:cNvSpPr txBox="1"/>
          <p:nvPr/>
        </p:nvSpPr>
        <p:spPr>
          <a:xfrm>
            <a:off x="3628671" y="1591369"/>
            <a:ext cx="2393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8593A9"/>
                </a:solidFill>
                <a:latin typeface="Arial" panose="020B0604020202020204"/>
              </a:rPr>
              <a:t>Transportation</a:t>
            </a:r>
            <a:br>
              <a:rPr lang="en-US" sz="1600" b="1" dirty="0">
                <a:solidFill>
                  <a:srgbClr val="8593A9"/>
                </a:solidFill>
                <a:latin typeface="Arial" panose="020B0604020202020204"/>
              </a:rPr>
            </a:br>
            <a:r>
              <a:rPr lang="en-US" sz="1600" b="1" dirty="0">
                <a:solidFill>
                  <a:srgbClr val="8593A9"/>
                </a:solidFill>
                <a:latin typeface="Arial" panose="020B0604020202020204"/>
              </a:rPr>
              <a:t>&amp; Logistics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1167AF-2AE8-B7E1-1DED-8ACCFF7F09CA}"/>
              </a:ext>
            </a:extLst>
          </p:cNvPr>
          <p:cNvSpPr txBox="1"/>
          <p:nvPr/>
        </p:nvSpPr>
        <p:spPr>
          <a:xfrm>
            <a:off x="6421892" y="1565482"/>
            <a:ext cx="2789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593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Financial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593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593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AA8D91-ABA6-31FB-0DEB-BAA65FC609C1}"/>
              </a:ext>
            </a:extLst>
          </p:cNvPr>
          <p:cNvSpPr txBox="1"/>
          <p:nvPr/>
        </p:nvSpPr>
        <p:spPr>
          <a:xfrm>
            <a:off x="425450" y="2367954"/>
            <a:ext cx="265406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Invoice 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Purchase Order​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Receipt​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Hotel Invoice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Taxi Receipt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Utility Bill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Remittance Advice​</a:t>
            </a:r>
          </a:p>
        </p:txBody>
      </p:sp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id="{7487363C-2956-1C19-0718-D02DA8A54EE0}"/>
              </a:ext>
            </a:extLst>
          </p:cNvPr>
          <p:cNvSpPr txBox="1"/>
          <p:nvPr/>
        </p:nvSpPr>
        <p:spPr>
          <a:xfrm>
            <a:off x="9210909" y="5407232"/>
            <a:ext cx="2981091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3F403F"/>
                </a:solidFill>
                <a:latin typeface="Arial" panose="020B0604020202020204"/>
              </a:rPr>
              <a:t>…and more,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visit 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Arial" panose="020B0604020202020204"/>
              </a:rPr>
              <a:t>ABBYY Marketplace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C0DB21-3630-CF98-8AFA-BBF6F1479689}"/>
              </a:ext>
            </a:extLst>
          </p:cNvPr>
          <p:cNvCxnSpPr/>
          <p:nvPr/>
        </p:nvCxnSpPr>
        <p:spPr>
          <a:xfrm>
            <a:off x="2700928" y="1714388"/>
            <a:ext cx="0" cy="387784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4AE35A-D93D-C814-5F18-586373D9D41F}"/>
              </a:ext>
            </a:extLst>
          </p:cNvPr>
          <p:cNvCxnSpPr/>
          <p:nvPr/>
        </p:nvCxnSpPr>
        <p:spPr>
          <a:xfrm>
            <a:off x="5462821" y="1714388"/>
            <a:ext cx="0" cy="387784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white outline of a truck on a red circle&#10;&#10;Description automatically generated">
            <a:extLst>
              <a:ext uri="{FF2B5EF4-FFF2-40B4-BE49-F238E27FC236}">
                <a16:creationId xmlns:a16="http://schemas.microsoft.com/office/drawing/2014/main" id="{BC07D815-6C34-8DA5-FD95-64175394A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17" y="1590033"/>
            <a:ext cx="584775" cy="584775"/>
          </a:xfrm>
          <a:prstGeom prst="rect">
            <a:avLst/>
          </a:prstGeom>
        </p:spPr>
      </p:pic>
      <p:pic>
        <p:nvPicPr>
          <p:cNvPr id="12" name="Picture 11" descr="A white line on a red circle&#10;&#10;Description automatically generated">
            <a:extLst>
              <a:ext uri="{FF2B5EF4-FFF2-40B4-BE49-F238E27FC236}">
                <a16:creationId xmlns:a16="http://schemas.microsoft.com/office/drawing/2014/main" id="{1E091C77-13E2-C06F-49A4-6DBB36A007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285" y="1590033"/>
            <a:ext cx="584775" cy="584775"/>
          </a:xfrm>
          <a:prstGeom prst="rect">
            <a:avLst/>
          </a:prstGeom>
        </p:spPr>
      </p:pic>
      <p:pic>
        <p:nvPicPr>
          <p:cNvPr id="22" name="Picture 21" descr="A red circle with white outline of a calculator and pen&#10;&#10;Description automatically generated">
            <a:extLst>
              <a:ext uri="{FF2B5EF4-FFF2-40B4-BE49-F238E27FC236}">
                <a16:creationId xmlns:a16="http://schemas.microsoft.com/office/drawing/2014/main" id="{4C31B622-1983-6863-BB52-DFBDF033F7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1591369"/>
            <a:ext cx="583439" cy="583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E2E597-DF7D-E5F9-2C0A-21854E3997D4}"/>
              </a:ext>
            </a:extLst>
          </p:cNvPr>
          <p:cNvSpPr txBox="1"/>
          <p:nvPr/>
        </p:nvSpPr>
        <p:spPr>
          <a:xfrm>
            <a:off x="2921862" y="2367954"/>
            <a:ext cx="2452238" cy="221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Commercial Invoice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Bill of Lading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Air Waybill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Arrival Notice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Certificate of Origin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Sea Waybill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Delivery Note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Packing List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Dangerous Goods Declaration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CMR Consignment Note </a:t>
            </a:r>
            <a:endParaRPr lang="ru-RU" sz="1100" dirty="0">
              <a:solidFill>
                <a:srgbClr val="3F403F"/>
              </a:solidFill>
              <a:latin typeface="Arial" panose="020B0604020202020204"/>
            </a:endParaRP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Customs Declaration (EU)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98DEC6-A2DD-3C31-8120-8EFF8FCAEBCA}"/>
              </a:ext>
            </a:extLst>
          </p:cNvPr>
          <p:cNvSpPr txBox="1"/>
          <p:nvPr/>
        </p:nvSpPr>
        <p:spPr>
          <a:xfrm>
            <a:off x="5687700" y="2367954"/>
            <a:ext cx="3233664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Bank Statement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Personal Earning Statement</a:t>
            </a:r>
            <a:endParaRPr lang="ru-RU" sz="1100" dirty="0">
              <a:solidFill>
                <a:srgbClr val="3F403F"/>
              </a:solidFill>
              <a:latin typeface="Arial" panose="020B0604020202020204"/>
            </a:endParaRP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Brokerage Statement   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Closing Disclosure 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Loan Application    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Loan Estimate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Uniform Residential Appraisal Report 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Credit Bureau Report  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Escrow Account Disclosure Statement 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Truth in Lending Disclosure Statement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Lease Agreement 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Initial Escrow Account Disclosure Statement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Desktop Underwriting Findings Report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Appraisal 1025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Appraisal 1073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Deed of Trust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EF4977-8C40-C440-950C-A48528BAAD7E}"/>
              </a:ext>
            </a:extLst>
          </p:cNvPr>
          <p:cNvCxnSpPr/>
          <p:nvPr/>
        </p:nvCxnSpPr>
        <p:spPr>
          <a:xfrm>
            <a:off x="8921364" y="1714388"/>
            <a:ext cx="0" cy="387784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AB2B634-3186-3DD4-9298-9952719F3DD3}"/>
              </a:ext>
            </a:extLst>
          </p:cNvPr>
          <p:cNvSpPr txBox="1"/>
          <p:nvPr/>
        </p:nvSpPr>
        <p:spPr>
          <a:xfrm>
            <a:off x="9137581" y="2367954"/>
            <a:ext cx="3017448" cy="2603113"/>
          </a:xfrm>
          <a:prstGeom prst="rect">
            <a:avLst/>
          </a:prstGeom>
          <a:noFill/>
        </p:spPr>
        <p:txBody>
          <a:bodyPr wrap="none" numCol="2">
            <a:noAutofit/>
          </a:bodyPr>
          <a:lstStyle/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W-2 / W-2G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990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1040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1040 Sch. C/E/F </a:t>
            </a:r>
            <a:endParaRPr lang="ru-RU" sz="1100" dirty="0">
              <a:solidFill>
                <a:srgbClr val="3F403F"/>
              </a:solidFill>
              <a:latin typeface="Arial" panose="020B0604020202020204"/>
            </a:endParaRP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1098 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1095-A /-B /-C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1099 Composite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1099-B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1099-G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1099-K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1099-R  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1099-DIV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1099-MISC 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1099-INT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1099-NEC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1099-OID</a:t>
            </a:r>
          </a:p>
          <a:p>
            <a:pPr marL="216000" indent="-216000" defTabSz="914309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W-4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W-8BEN / ECI / BEN-E / EXP / IMY 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W-9</a:t>
            </a:r>
          </a:p>
          <a:p>
            <a:pPr marL="216000" marR="0" lvl="0" indent="-216000" defTabSz="914309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8949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5A4B9A-06D9-6725-B664-9C5C710EC483}"/>
              </a:ext>
            </a:extLst>
          </p:cNvPr>
          <p:cNvSpPr txBox="1"/>
          <p:nvPr/>
        </p:nvSpPr>
        <p:spPr>
          <a:xfrm>
            <a:off x="9880435" y="1590033"/>
            <a:ext cx="209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8593A9"/>
                </a:solidFill>
                <a:latin typeface="Arial" panose="020B0604020202020204"/>
              </a:rPr>
              <a:t>Tax preparation / processing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593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C868156-3B84-F1A9-65A3-6ED2A02A0E78}"/>
              </a:ext>
            </a:extLst>
          </p:cNvPr>
          <p:cNvGrpSpPr/>
          <p:nvPr/>
        </p:nvGrpSpPr>
        <p:grpSpPr>
          <a:xfrm>
            <a:off x="5748793" y="1590033"/>
            <a:ext cx="584766" cy="584775"/>
            <a:chOff x="5748793" y="1446096"/>
            <a:chExt cx="584766" cy="58477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87510A9-C923-A731-DDD3-6D37D7411F8D}"/>
                </a:ext>
              </a:extLst>
            </p:cNvPr>
            <p:cNvSpPr/>
            <p:nvPr/>
          </p:nvSpPr>
          <p:spPr>
            <a:xfrm>
              <a:off x="5748793" y="1446096"/>
              <a:ext cx="584766" cy="584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804E717E-F691-4F1F-B779-FB058560C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861274" y="1548472"/>
              <a:ext cx="344402" cy="344402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E1F3C40-4858-5535-4AFA-3BD4220BC9D5}"/>
              </a:ext>
            </a:extLst>
          </p:cNvPr>
          <p:cNvSpPr txBox="1"/>
          <p:nvPr/>
        </p:nvSpPr>
        <p:spPr>
          <a:xfrm>
            <a:off x="1015505" y="4077437"/>
            <a:ext cx="158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593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Insurance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9EEE91-FE42-5A87-2B7E-A2A981DB674B}"/>
              </a:ext>
            </a:extLst>
          </p:cNvPr>
          <p:cNvSpPr txBox="1"/>
          <p:nvPr/>
        </p:nvSpPr>
        <p:spPr>
          <a:xfrm>
            <a:off x="424980" y="4525663"/>
            <a:ext cx="26540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ACORD 2, 25, 125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Broker Slip</a:t>
            </a: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Health Insurance Cards US</a:t>
            </a:r>
            <a:r>
              <a:rPr lang="en-US" sz="1100" dirty="0">
                <a:solidFill>
                  <a:schemeClr val="accent4">
                    <a:lumMod val="50000"/>
                  </a:schemeClr>
                </a:solidFill>
                <a:latin typeface="Arial" panose="020B0604020202020204"/>
              </a:rPr>
              <a:t>​</a:t>
            </a:r>
            <a:endParaRPr lang="en-US" sz="1200" dirty="0">
              <a:solidFill>
                <a:schemeClr val="accent4">
                  <a:lumMod val="50000"/>
                </a:schemeClr>
              </a:solidFill>
              <a:latin typeface="Arial" panose="020B060402020202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32636B-F22D-284D-9271-B8B09E077B21}"/>
              </a:ext>
            </a:extLst>
          </p:cNvPr>
          <p:cNvSpPr txBox="1"/>
          <p:nvPr/>
        </p:nvSpPr>
        <p:spPr>
          <a:xfrm>
            <a:off x="3587084" y="4841021"/>
            <a:ext cx="158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593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BD6231-FEAA-7D1D-2F71-896C0470FBC5}"/>
              </a:ext>
            </a:extLst>
          </p:cNvPr>
          <p:cNvSpPr txBox="1"/>
          <p:nvPr/>
        </p:nvSpPr>
        <p:spPr>
          <a:xfrm>
            <a:off x="2996559" y="5289247"/>
            <a:ext cx="2654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Resume (CV)</a:t>
            </a: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Sick Note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FD92BA-F762-CADA-C2FA-212A8E46C5EF}"/>
              </a:ext>
            </a:extLst>
          </p:cNvPr>
          <p:cNvSpPr txBox="1"/>
          <p:nvPr/>
        </p:nvSpPr>
        <p:spPr>
          <a:xfrm>
            <a:off x="1057756" y="5450756"/>
            <a:ext cx="158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593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Other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4C5630-F55A-4EC7-EF42-E6EFEBBEA6C9}"/>
              </a:ext>
            </a:extLst>
          </p:cNvPr>
          <p:cNvSpPr txBox="1"/>
          <p:nvPr/>
        </p:nvSpPr>
        <p:spPr>
          <a:xfrm>
            <a:off x="467231" y="5898982"/>
            <a:ext cx="26540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Identity documents</a:t>
            </a:r>
          </a:p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Business Cards</a:t>
            </a:r>
          </a:p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3F403F"/>
                </a:solidFill>
                <a:latin typeface="Arial" panose="020B0604020202020204"/>
              </a:rPr>
              <a:t>Basic Contract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5B4E51E-F8A0-5A68-80A6-07C86F60FA86}"/>
              </a:ext>
            </a:extLst>
          </p:cNvPr>
          <p:cNvGrpSpPr/>
          <p:nvPr/>
        </p:nvGrpSpPr>
        <p:grpSpPr>
          <a:xfrm>
            <a:off x="2982810" y="4683974"/>
            <a:ext cx="584766" cy="584775"/>
            <a:chOff x="424123" y="3826331"/>
            <a:chExt cx="584766" cy="58477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0277EA1-F9AB-AE62-545E-854983B51F7E}"/>
                </a:ext>
              </a:extLst>
            </p:cNvPr>
            <p:cNvSpPr/>
            <p:nvPr/>
          </p:nvSpPr>
          <p:spPr>
            <a:xfrm>
              <a:off x="424123" y="3826331"/>
              <a:ext cx="584766" cy="584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BAB9F0ED-AE3C-A28D-2C68-7BD627CED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543008" y="3934997"/>
              <a:ext cx="367032" cy="367032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FE27915-6026-E559-3BA7-2CF2D7211A9B}"/>
              </a:ext>
            </a:extLst>
          </p:cNvPr>
          <p:cNvGrpSpPr/>
          <p:nvPr/>
        </p:nvGrpSpPr>
        <p:grpSpPr>
          <a:xfrm>
            <a:off x="426363" y="3931280"/>
            <a:ext cx="584766" cy="584775"/>
            <a:chOff x="2898490" y="4753853"/>
            <a:chExt cx="584766" cy="584775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86FA3D0-3807-A306-65D3-52C727B287C6}"/>
                </a:ext>
              </a:extLst>
            </p:cNvPr>
            <p:cNvSpPr/>
            <p:nvPr/>
          </p:nvSpPr>
          <p:spPr>
            <a:xfrm>
              <a:off x="2898490" y="4753853"/>
              <a:ext cx="584766" cy="584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D00C8FD2-8E1D-C2F6-0B8C-1E492CA7D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3029038" y="4903155"/>
              <a:ext cx="323670" cy="32367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C8162B8-B565-492A-E9A5-FA2E4A2E628F}"/>
              </a:ext>
            </a:extLst>
          </p:cNvPr>
          <p:cNvGrpSpPr/>
          <p:nvPr/>
        </p:nvGrpSpPr>
        <p:grpSpPr>
          <a:xfrm>
            <a:off x="460194" y="5318889"/>
            <a:ext cx="584766" cy="584775"/>
            <a:chOff x="424123" y="5408896"/>
            <a:chExt cx="584766" cy="58477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EB88CD-05F2-466A-A1E5-6AD2CBCE9B2F}"/>
                </a:ext>
              </a:extLst>
            </p:cNvPr>
            <p:cNvSpPr/>
            <p:nvPr/>
          </p:nvSpPr>
          <p:spPr>
            <a:xfrm>
              <a:off x="424123" y="5408896"/>
              <a:ext cx="584766" cy="584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50610E72-813D-8855-3B82-E444F4E4B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542303" y="5536824"/>
              <a:ext cx="340506" cy="340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389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33E462-5C20-D143-D642-161F1B5F6D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3795" y="2962870"/>
            <a:ext cx="6784409" cy="121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328796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94B4C"/>
      </a:dk2>
      <a:lt2>
        <a:srgbClr val="E1E2E4"/>
      </a:lt2>
      <a:accent1>
        <a:srgbClr val="FF2037"/>
      </a:accent1>
      <a:accent2>
        <a:srgbClr val="494B4C"/>
      </a:accent2>
      <a:accent3>
        <a:srgbClr val="8592A8"/>
      </a:accent3>
      <a:accent4>
        <a:srgbClr val="DFEBFD"/>
      </a:accent4>
      <a:accent5>
        <a:srgbClr val="E1E2E4"/>
      </a:accent5>
      <a:accent6>
        <a:srgbClr val="828386"/>
      </a:accent6>
      <a:hlink>
        <a:srgbClr val="A8B9D7"/>
      </a:hlink>
      <a:folHlink>
        <a:srgbClr val="DEEBF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36DB342EA4F64CAB861B702D2970ED" ma:contentTypeVersion="68" ma:contentTypeDescription="Create a new document." ma:contentTypeScope="" ma:versionID="1b402491963b8d06c72c0a805663ce8e">
  <xsd:schema xmlns:xsd="http://www.w3.org/2001/XMLSchema" xmlns:xs="http://www.w3.org/2001/XMLSchema" xmlns:p="http://schemas.microsoft.com/office/2006/metadata/properties" xmlns:ns2="a8f31d20-17ee-4f63-900c-5a3c79c049fa" xmlns:ns3="df1e00f0-f9d3-4033-89ee-e22785550ccc" targetNamespace="http://schemas.microsoft.com/office/2006/metadata/properties" ma:root="true" ma:fieldsID="dd413898e905c7f14f2fc1c8955c5c4b" ns2:_="" ns3:_="">
    <xsd:import namespace="a8f31d20-17ee-4f63-900c-5a3c79c049fa"/>
    <xsd:import namespace="df1e00f0-f9d3-4033-89ee-e22785550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31d20-17ee-4f63-900c-5a3c79c049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2625e40-bbe1-4cfc-84ae-cf9bdcd002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e00f0-f9d3-4033-89ee-e22785550cc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600bcbd-afac-427a-be98-77ef497d8392}" ma:internalName="TaxCatchAll" ma:showField="CatchAllData" ma:web="df1e00f0-f9d3-4033-89ee-e22785550c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0CA992-BA96-4393-BA9D-D79227D594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E68384-02F7-42FD-B311-8AEF1698E1A2}">
  <ds:schemaRefs>
    <ds:schemaRef ds:uri="a8f31d20-17ee-4f63-900c-5a3c79c049fa"/>
    <ds:schemaRef ds:uri="df1e00f0-f9d3-4033-89ee-e22785550c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471</Words>
  <Application>Microsoft Office PowerPoint</Application>
  <PresentationFormat>Widescreen</PresentationFormat>
  <Paragraphs>134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Introducing ABBYY Vantage</vt:lpstr>
      <vt:lpstr>PowerPoint Presentation</vt:lpstr>
      <vt:lpstr>PowerPoint Presentation</vt:lpstr>
      <vt:lpstr>PowerPoint Presentation</vt:lpstr>
      <vt:lpstr>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Ray</dc:creator>
  <cp:lastModifiedBy>Scott Olesen</cp:lastModifiedBy>
  <cp:revision>48</cp:revision>
  <dcterms:created xsi:type="dcterms:W3CDTF">2023-04-24T15:04:54Z</dcterms:created>
  <dcterms:modified xsi:type="dcterms:W3CDTF">2024-11-26T18:04:06Z</dcterms:modified>
</cp:coreProperties>
</file>